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7"/>
  </p:notesMasterIdLst>
  <p:sldIdLst>
    <p:sldId id="256" r:id="rId2"/>
    <p:sldId id="285" r:id="rId3"/>
    <p:sldId id="259" r:id="rId4"/>
    <p:sldId id="273" r:id="rId5"/>
    <p:sldId id="295" r:id="rId6"/>
    <p:sldId id="272" r:id="rId7"/>
    <p:sldId id="296" r:id="rId8"/>
    <p:sldId id="265" r:id="rId9"/>
    <p:sldId id="297" r:id="rId10"/>
    <p:sldId id="266" r:id="rId11"/>
    <p:sldId id="301" r:id="rId12"/>
    <p:sldId id="299" r:id="rId13"/>
    <p:sldId id="300" r:id="rId14"/>
    <p:sldId id="260" r:id="rId15"/>
    <p:sldId id="258" r:id="rId16"/>
  </p:sldIdLst>
  <p:sldSz cx="9144000" cy="5143500" type="screen16x9"/>
  <p:notesSz cx="6858000" cy="9144000"/>
  <p:embeddedFontLst>
    <p:embeddedFont>
      <p:font typeface="Work Sans" panose="020B0604020202020204" charset="0"/>
      <p:regular r:id="rId18"/>
      <p:bold r:id="rId19"/>
      <p:italic r:id="rId20"/>
      <p:boldItalic r:id="rId21"/>
    </p:embeddedFont>
    <p:embeddedFont>
      <p:font typeface="Work Sans Light" panose="020B0604020202020204" charset="0"/>
      <p:regular r:id="rId22"/>
      <p:bold r:id="rId23"/>
      <p:italic r:id="rId24"/>
      <p:boldItalic r:id="rId25"/>
    </p:embeddedFont>
    <p:embeddedFont>
      <p:font typeface="Calibri" panose="020F050202020403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438C236-F685-4306-AE5A-F72704CC4C12}">
  <a:tblStyle styleId="{6438C236-F685-4306-AE5A-F72704CC4C1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B3BF8F6-A2BA-457D-A0CC-83F03D57B3E8}"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35" autoAdjust="0"/>
    <p:restoredTop sz="94660"/>
  </p:normalViewPr>
  <p:slideViewPr>
    <p:cSldViewPr snapToGrid="0">
      <p:cViewPr varScale="1">
        <p:scale>
          <a:sx n="116" d="100"/>
          <a:sy n="116" d="100"/>
        </p:scale>
        <p:origin x="475" y="8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jp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25397458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59606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59809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77289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98852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28352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86122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c680f8dda3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c680f8dda3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8869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5187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7826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9790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9737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64701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63072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430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198600" y="198600"/>
            <a:ext cx="8746800" cy="4760700"/>
          </a:xfrm>
          <a:prstGeom prst="frame">
            <a:avLst>
              <a:gd name="adj1" fmla="val 4126"/>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048725" y="3058625"/>
            <a:ext cx="4914000" cy="11598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p:nvPr/>
        </p:nvSpPr>
        <p:spPr>
          <a:xfrm>
            <a:off x="198600" y="198600"/>
            <a:ext cx="8746800" cy="4760700"/>
          </a:xfrm>
          <a:prstGeom prst="frame">
            <a:avLst>
              <a:gd name="adj1" fmla="val 4126"/>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ctrTitle"/>
          </p:nvPr>
        </p:nvSpPr>
        <p:spPr>
          <a:xfrm>
            <a:off x="1012800" y="2497750"/>
            <a:ext cx="495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1012800" y="3678252"/>
            <a:ext cx="4950000" cy="784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2000"/>
              <a:buNone/>
              <a:defRPr>
                <a:solidFill>
                  <a:srgbClr val="000000"/>
                </a:solidFill>
              </a:defRPr>
            </a:lvl1pPr>
            <a:lvl2pPr lvl="1" rtl="0">
              <a:spcBef>
                <a:spcPts val="0"/>
              </a:spcBef>
              <a:spcAft>
                <a:spcPts val="0"/>
              </a:spcAft>
              <a:buClr>
                <a:srgbClr val="000000"/>
              </a:buClr>
              <a:buSzPts val="2000"/>
              <a:buNone/>
              <a:defRPr>
                <a:solidFill>
                  <a:srgbClr val="000000"/>
                </a:solidFill>
              </a:defRPr>
            </a:lvl2pPr>
            <a:lvl3pPr lvl="2" rtl="0">
              <a:spcBef>
                <a:spcPts val="0"/>
              </a:spcBef>
              <a:spcAft>
                <a:spcPts val="0"/>
              </a:spcAft>
              <a:buClr>
                <a:srgbClr val="000000"/>
              </a:buClr>
              <a:buSzPts val="2000"/>
              <a:buNone/>
              <a:defRPr>
                <a:solidFill>
                  <a:srgbClr val="000000"/>
                </a:solidFill>
              </a:defRPr>
            </a:lvl3pPr>
            <a:lvl4pPr lvl="3" rtl="0">
              <a:spcBef>
                <a:spcPts val="0"/>
              </a:spcBef>
              <a:spcAft>
                <a:spcPts val="0"/>
              </a:spcAft>
              <a:buClr>
                <a:srgbClr val="000000"/>
              </a:buClr>
              <a:buSzPts val="2000"/>
              <a:buNone/>
              <a:defRPr>
                <a:solidFill>
                  <a:srgbClr val="000000"/>
                </a:solidFill>
              </a:defRPr>
            </a:lvl4pPr>
            <a:lvl5pPr lvl="4" rtl="0">
              <a:spcBef>
                <a:spcPts val="0"/>
              </a:spcBef>
              <a:spcAft>
                <a:spcPts val="0"/>
              </a:spcAft>
              <a:buClr>
                <a:srgbClr val="000000"/>
              </a:buClr>
              <a:buSzPts val="2000"/>
              <a:buNone/>
              <a:defRPr>
                <a:solidFill>
                  <a:srgbClr val="000000"/>
                </a:solidFill>
              </a:defRPr>
            </a:lvl5pPr>
            <a:lvl6pPr lvl="5" rtl="0">
              <a:spcBef>
                <a:spcPts val="0"/>
              </a:spcBef>
              <a:spcAft>
                <a:spcPts val="0"/>
              </a:spcAft>
              <a:buClr>
                <a:srgbClr val="000000"/>
              </a:buClr>
              <a:buSzPts val="2000"/>
              <a:buNone/>
              <a:defRPr>
                <a:solidFill>
                  <a:srgbClr val="000000"/>
                </a:solidFill>
              </a:defRPr>
            </a:lvl6pPr>
            <a:lvl7pPr lvl="6" rtl="0">
              <a:spcBef>
                <a:spcPts val="0"/>
              </a:spcBef>
              <a:spcAft>
                <a:spcPts val="0"/>
              </a:spcAft>
              <a:buClr>
                <a:srgbClr val="000000"/>
              </a:buClr>
              <a:buSzPts val="2000"/>
              <a:buNone/>
              <a:defRPr>
                <a:solidFill>
                  <a:srgbClr val="000000"/>
                </a:solidFill>
              </a:defRPr>
            </a:lvl7pPr>
            <a:lvl8pPr lvl="7" rtl="0">
              <a:spcBef>
                <a:spcPts val="0"/>
              </a:spcBef>
              <a:spcAft>
                <a:spcPts val="0"/>
              </a:spcAft>
              <a:buClr>
                <a:srgbClr val="000000"/>
              </a:buClr>
              <a:buSzPts val="2000"/>
              <a:buNone/>
              <a:defRPr>
                <a:solidFill>
                  <a:srgbClr val="000000"/>
                </a:solidFill>
              </a:defRPr>
            </a:lvl8pPr>
            <a:lvl9pPr lvl="8" rtl="0">
              <a:spcBef>
                <a:spcPts val="0"/>
              </a:spcBef>
              <a:spcAft>
                <a:spcPts val="0"/>
              </a:spcAft>
              <a:buClr>
                <a:srgbClr val="000000"/>
              </a:buClr>
              <a:buSzPts val="2000"/>
              <a:buNone/>
              <a:defRPr>
                <a:solidFill>
                  <a:srgbClr val="000000"/>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6"/>
        <p:cNvGrpSpPr/>
        <p:nvPr/>
      </p:nvGrpSpPr>
      <p:grpSpPr>
        <a:xfrm>
          <a:off x="0" y="0"/>
          <a:ext cx="0" cy="0"/>
          <a:chOff x="0" y="0"/>
          <a:chExt cx="0" cy="0"/>
        </a:xfrm>
      </p:grpSpPr>
      <p:sp>
        <p:nvSpPr>
          <p:cNvPr id="17" name="Google Shape;17;p4"/>
          <p:cNvSpPr/>
          <p:nvPr/>
        </p:nvSpPr>
        <p:spPr>
          <a:xfrm>
            <a:off x="198600" y="198600"/>
            <a:ext cx="8746800" cy="4760700"/>
          </a:xfrm>
          <a:prstGeom prst="frame">
            <a:avLst>
              <a:gd name="adj1" fmla="val 4126"/>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txBox="1">
            <a:spLocks noGrp="1"/>
          </p:cNvSpPr>
          <p:nvPr>
            <p:ph type="body" idx="1"/>
          </p:nvPr>
        </p:nvSpPr>
        <p:spPr>
          <a:xfrm>
            <a:off x="1804525" y="854775"/>
            <a:ext cx="5152200" cy="3505200"/>
          </a:xfrm>
          <a:prstGeom prst="rect">
            <a:avLst/>
          </a:prstGeom>
        </p:spPr>
        <p:txBody>
          <a:bodyPr spcFirstLastPara="1" wrap="square" lIns="91425" tIns="91425" rIns="91425" bIns="91425" anchor="t" anchorCtr="0">
            <a:noAutofit/>
          </a:bodyPr>
          <a:lstStyle>
            <a:lvl1pPr marL="457200" lvl="0" indent="-431800" rtl="0">
              <a:lnSpc>
                <a:spcPct val="115000"/>
              </a:lnSpc>
              <a:spcBef>
                <a:spcPts val="600"/>
              </a:spcBef>
              <a:spcAft>
                <a:spcPts val="0"/>
              </a:spcAft>
              <a:buSzPts val="3200"/>
              <a:buChar char="▪"/>
              <a:defRPr sz="3200" i="1"/>
            </a:lvl1pPr>
            <a:lvl2pPr marL="914400" lvl="1" indent="-431800" rtl="0">
              <a:lnSpc>
                <a:spcPct val="115000"/>
              </a:lnSpc>
              <a:spcBef>
                <a:spcPts val="0"/>
              </a:spcBef>
              <a:spcAft>
                <a:spcPts val="0"/>
              </a:spcAft>
              <a:buSzPts val="3200"/>
              <a:buChar char="□"/>
              <a:defRPr sz="3200" i="1"/>
            </a:lvl2pPr>
            <a:lvl3pPr marL="1371600" lvl="2" indent="-431800" rtl="0">
              <a:lnSpc>
                <a:spcPct val="115000"/>
              </a:lnSpc>
              <a:spcBef>
                <a:spcPts val="0"/>
              </a:spcBef>
              <a:spcAft>
                <a:spcPts val="0"/>
              </a:spcAft>
              <a:buSzPts val="3200"/>
              <a:buChar char="□"/>
              <a:defRPr sz="3200" i="1"/>
            </a:lvl3pPr>
            <a:lvl4pPr marL="1828800" lvl="3" indent="-431800" rtl="0">
              <a:lnSpc>
                <a:spcPct val="115000"/>
              </a:lnSpc>
              <a:spcBef>
                <a:spcPts val="0"/>
              </a:spcBef>
              <a:spcAft>
                <a:spcPts val="0"/>
              </a:spcAft>
              <a:buSzPts val="3200"/>
              <a:buChar char="□"/>
              <a:defRPr sz="3200" i="1"/>
            </a:lvl4pPr>
            <a:lvl5pPr marL="2286000" lvl="4" indent="-431800" rtl="0">
              <a:lnSpc>
                <a:spcPct val="115000"/>
              </a:lnSpc>
              <a:spcBef>
                <a:spcPts val="0"/>
              </a:spcBef>
              <a:spcAft>
                <a:spcPts val="0"/>
              </a:spcAft>
              <a:buSzPts val="3200"/>
              <a:buChar char="○"/>
              <a:defRPr sz="3200" i="1"/>
            </a:lvl5pPr>
            <a:lvl6pPr marL="2743200" lvl="5" indent="-431800" rtl="0">
              <a:lnSpc>
                <a:spcPct val="115000"/>
              </a:lnSpc>
              <a:spcBef>
                <a:spcPts val="0"/>
              </a:spcBef>
              <a:spcAft>
                <a:spcPts val="0"/>
              </a:spcAft>
              <a:buSzPts val="3200"/>
              <a:buChar char="■"/>
              <a:defRPr sz="3200" i="1"/>
            </a:lvl6pPr>
            <a:lvl7pPr marL="3200400" lvl="6" indent="-431800" rtl="0">
              <a:lnSpc>
                <a:spcPct val="115000"/>
              </a:lnSpc>
              <a:spcBef>
                <a:spcPts val="0"/>
              </a:spcBef>
              <a:spcAft>
                <a:spcPts val="0"/>
              </a:spcAft>
              <a:buSzPts val="3200"/>
              <a:buChar char="●"/>
              <a:defRPr sz="3200" i="1"/>
            </a:lvl7pPr>
            <a:lvl8pPr marL="3657600" lvl="7" indent="-431800" rtl="0">
              <a:lnSpc>
                <a:spcPct val="115000"/>
              </a:lnSpc>
              <a:spcBef>
                <a:spcPts val="0"/>
              </a:spcBef>
              <a:spcAft>
                <a:spcPts val="0"/>
              </a:spcAft>
              <a:buSzPts val="3200"/>
              <a:buChar char="○"/>
              <a:defRPr sz="3200" i="1"/>
            </a:lvl8pPr>
            <a:lvl9pPr marL="4114800" lvl="8" indent="-431800">
              <a:lnSpc>
                <a:spcPct val="115000"/>
              </a:lnSpc>
              <a:spcBef>
                <a:spcPts val="0"/>
              </a:spcBef>
              <a:spcAft>
                <a:spcPts val="0"/>
              </a:spcAft>
              <a:buSzPts val="3200"/>
              <a:buChar char="■"/>
              <a:defRPr sz="3200" i="1"/>
            </a:lvl9pPr>
          </a:lstStyle>
          <a:p>
            <a:endParaRPr/>
          </a:p>
        </p:txBody>
      </p:sp>
      <p:sp>
        <p:nvSpPr>
          <p:cNvPr id="19" name="Google Shape;19;p4"/>
          <p:cNvSpPr/>
          <p:nvPr/>
        </p:nvSpPr>
        <p:spPr>
          <a:xfrm>
            <a:off x="617750" y="603375"/>
            <a:ext cx="948000" cy="948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809196" y="854775"/>
            <a:ext cx="565108" cy="445200"/>
          </a:xfrm>
          <a:prstGeom prst="rect">
            <a:avLst/>
          </a:prstGeom>
        </p:spPr>
        <p:txBody>
          <a:bodyPr>
            <a:prstTxWarp prst="textPlain">
              <a:avLst/>
            </a:prstTxWarp>
          </a:bodyPr>
          <a:lstStyle/>
          <a:p>
            <a:pPr lvl="0" algn="ctr"/>
            <a:r>
              <a:rPr b="1" i="0">
                <a:ln>
                  <a:noFill/>
                </a:ln>
                <a:solidFill>
                  <a:srgbClr val="FFFFFF"/>
                </a:solidFill>
                <a:latin typeface="Arial"/>
              </a:rPr>
              <a:t>“</a:t>
            </a:r>
          </a:p>
        </p:txBody>
      </p:sp>
      <p:sp>
        <p:nvSpPr>
          <p:cNvPr id="21" name="Google Shape;21;p4"/>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3" name="Google Shape;23;p5"/>
          <p:cNvSpPr/>
          <p:nvPr/>
        </p:nvSpPr>
        <p:spPr>
          <a:xfrm>
            <a:off x="198600" y="198600"/>
            <a:ext cx="8746800" cy="4760700"/>
          </a:xfrm>
          <a:prstGeom prst="frame">
            <a:avLst>
              <a:gd name="adj1" fmla="val 4126"/>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txBox="1">
            <a:spLocks noGrp="1"/>
          </p:cNvSpPr>
          <p:nvPr>
            <p:ph type="title"/>
          </p:nvPr>
        </p:nvSpPr>
        <p:spPr>
          <a:xfrm>
            <a:off x="869150" y="847600"/>
            <a:ext cx="5092200" cy="13602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5" name="Google Shape;25;p5"/>
          <p:cNvSpPr txBox="1">
            <a:spLocks noGrp="1"/>
          </p:cNvSpPr>
          <p:nvPr>
            <p:ph type="body" idx="1"/>
          </p:nvPr>
        </p:nvSpPr>
        <p:spPr>
          <a:xfrm>
            <a:off x="869150" y="2312925"/>
            <a:ext cx="7405800" cy="20040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
        <p:nvSpPr>
          <p:cNvPr id="26" name="Google Shape;26;p5"/>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3"/>
        <p:cNvGrpSpPr/>
        <p:nvPr/>
      </p:nvGrpSpPr>
      <p:grpSpPr>
        <a:xfrm>
          <a:off x="0" y="0"/>
          <a:ext cx="0" cy="0"/>
          <a:chOff x="0" y="0"/>
          <a:chExt cx="0" cy="0"/>
        </a:xfrm>
      </p:grpSpPr>
      <p:sp>
        <p:nvSpPr>
          <p:cNvPr id="34" name="Google Shape;34;p7"/>
          <p:cNvSpPr/>
          <p:nvPr/>
        </p:nvSpPr>
        <p:spPr>
          <a:xfrm>
            <a:off x="198600" y="198600"/>
            <a:ext cx="8746800" cy="4760700"/>
          </a:xfrm>
          <a:prstGeom prst="frame">
            <a:avLst>
              <a:gd name="adj1" fmla="val 4126"/>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7"/>
          <p:cNvSpPr txBox="1">
            <a:spLocks noGrp="1"/>
          </p:cNvSpPr>
          <p:nvPr>
            <p:ph type="title"/>
          </p:nvPr>
        </p:nvSpPr>
        <p:spPr>
          <a:xfrm>
            <a:off x="869150" y="847600"/>
            <a:ext cx="5092200" cy="13602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36" name="Google Shape;36;p7"/>
          <p:cNvSpPr txBox="1">
            <a:spLocks noGrp="1"/>
          </p:cNvSpPr>
          <p:nvPr>
            <p:ph type="body" idx="1"/>
          </p:nvPr>
        </p:nvSpPr>
        <p:spPr>
          <a:xfrm>
            <a:off x="869150" y="2312925"/>
            <a:ext cx="2366400" cy="2040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37" name="Google Shape;37;p7"/>
          <p:cNvSpPr txBox="1">
            <a:spLocks noGrp="1"/>
          </p:cNvSpPr>
          <p:nvPr>
            <p:ph type="body" idx="2"/>
          </p:nvPr>
        </p:nvSpPr>
        <p:spPr>
          <a:xfrm>
            <a:off x="3356739" y="2312925"/>
            <a:ext cx="2366400" cy="2040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38" name="Google Shape;38;p7"/>
          <p:cNvSpPr txBox="1">
            <a:spLocks noGrp="1"/>
          </p:cNvSpPr>
          <p:nvPr>
            <p:ph type="body" idx="3"/>
          </p:nvPr>
        </p:nvSpPr>
        <p:spPr>
          <a:xfrm>
            <a:off x="5844329" y="2312925"/>
            <a:ext cx="2366400" cy="20400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39" name="Google Shape;39;p7"/>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8"/>
          <p:cNvSpPr/>
          <p:nvPr/>
        </p:nvSpPr>
        <p:spPr>
          <a:xfrm>
            <a:off x="198600" y="198600"/>
            <a:ext cx="8746800" cy="4760700"/>
          </a:xfrm>
          <a:prstGeom prst="frame">
            <a:avLst>
              <a:gd name="adj1" fmla="val 4126"/>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8"/>
          <p:cNvSpPr txBox="1">
            <a:spLocks noGrp="1"/>
          </p:cNvSpPr>
          <p:nvPr>
            <p:ph type="title"/>
          </p:nvPr>
        </p:nvSpPr>
        <p:spPr>
          <a:xfrm>
            <a:off x="869150" y="847600"/>
            <a:ext cx="5092200" cy="13602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43" name="Google Shape;43;p8"/>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0"/>
          <p:cNvSpPr/>
          <p:nvPr/>
        </p:nvSpPr>
        <p:spPr>
          <a:xfrm>
            <a:off x="198600" y="198600"/>
            <a:ext cx="8746800" cy="4760700"/>
          </a:xfrm>
          <a:prstGeom prst="frame">
            <a:avLst>
              <a:gd name="adj1" fmla="val 4126"/>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0"/>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reverse">
  <p:cSld name="BLANK_1">
    <p:bg>
      <p:bgPr>
        <a:solidFill>
          <a:srgbClr val="000000"/>
        </a:solidFill>
        <a:effectLst/>
      </p:bgPr>
    </p:bg>
    <p:spTree>
      <p:nvGrpSpPr>
        <p:cNvPr id="1" name="Shape 51"/>
        <p:cNvGrpSpPr/>
        <p:nvPr/>
      </p:nvGrpSpPr>
      <p:grpSpPr>
        <a:xfrm>
          <a:off x="0" y="0"/>
          <a:ext cx="0" cy="0"/>
          <a:chOff x="0" y="0"/>
          <a:chExt cx="0" cy="0"/>
        </a:xfrm>
      </p:grpSpPr>
      <p:sp>
        <p:nvSpPr>
          <p:cNvPr id="52" name="Google Shape;52;p11"/>
          <p:cNvSpPr/>
          <p:nvPr/>
        </p:nvSpPr>
        <p:spPr>
          <a:xfrm>
            <a:off x="198600" y="198600"/>
            <a:ext cx="8746800" cy="4760700"/>
          </a:xfrm>
          <a:prstGeom prst="frame">
            <a:avLst>
              <a:gd name="adj1" fmla="val 412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69150" y="847600"/>
            <a:ext cx="5092200" cy="13602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1pPr>
            <a:lvl2pPr lvl="1">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2pPr>
            <a:lvl3pPr lvl="2">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3pPr>
            <a:lvl4pPr lvl="3">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4pPr>
            <a:lvl5pPr lvl="4">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5pPr>
            <a:lvl6pPr lvl="5">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6pPr>
            <a:lvl7pPr lvl="6">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7pPr>
            <a:lvl8pPr lvl="7">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8pPr>
            <a:lvl9pPr lvl="8">
              <a:spcBef>
                <a:spcPts val="0"/>
              </a:spcBef>
              <a:spcAft>
                <a:spcPts val="0"/>
              </a:spcAft>
              <a:buClr>
                <a:schemeClr val="dk1"/>
              </a:buClr>
              <a:buSzPts val="4000"/>
              <a:buFont typeface="Work Sans"/>
              <a:buNone/>
              <a:defRPr sz="4000" b="1">
                <a:solidFill>
                  <a:schemeClr val="dk1"/>
                </a:solidFill>
                <a:latin typeface="Work Sans"/>
                <a:ea typeface="Work Sans"/>
                <a:cs typeface="Work Sans"/>
                <a:sym typeface="Work Sans"/>
              </a:defRPr>
            </a:lvl9pPr>
          </a:lstStyle>
          <a:p>
            <a:endParaRPr/>
          </a:p>
        </p:txBody>
      </p:sp>
      <p:sp>
        <p:nvSpPr>
          <p:cNvPr id="7" name="Google Shape;7;p1"/>
          <p:cNvSpPr txBox="1">
            <a:spLocks noGrp="1"/>
          </p:cNvSpPr>
          <p:nvPr>
            <p:ph type="body" idx="1"/>
          </p:nvPr>
        </p:nvSpPr>
        <p:spPr>
          <a:xfrm>
            <a:off x="869150" y="2312925"/>
            <a:ext cx="7405800" cy="20040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1pPr>
            <a:lvl2pPr marL="914400" lvl="1" indent="-355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2pPr>
            <a:lvl3pPr marL="1371600" lvl="2" indent="-355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3pPr>
            <a:lvl4pPr marL="1828800" lvl="3" indent="-355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4pPr>
            <a:lvl5pPr marL="2286000" lvl="4" indent="-355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5pPr>
            <a:lvl6pPr marL="2743200" lvl="5" indent="-355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6pPr>
            <a:lvl7pPr marL="3200400" lvl="6" indent="-355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7pPr>
            <a:lvl8pPr marL="3657600" lvl="7" indent="-355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8pPr>
            <a:lvl9pPr marL="4114800" lvl="8" indent="-355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9pPr>
          </a:lstStyle>
          <a:p>
            <a:endParaRPr/>
          </a:p>
        </p:txBody>
      </p:sp>
      <p:sp>
        <p:nvSpPr>
          <p:cNvPr id="8" name="Google Shape;8;p1"/>
          <p:cNvSpPr txBox="1">
            <a:spLocks noGrp="1"/>
          </p:cNvSpPr>
          <p:nvPr>
            <p:ph type="sldNum" idx="12"/>
          </p:nvPr>
        </p:nvSpPr>
        <p:spPr>
          <a:xfrm>
            <a:off x="8159499" y="4393278"/>
            <a:ext cx="548700" cy="393600"/>
          </a:xfrm>
          <a:prstGeom prst="rect">
            <a:avLst/>
          </a:prstGeom>
          <a:noFill/>
          <a:ln>
            <a:noFill/>
          </a:ln>
        </p:spPr>
        <p:txBody>
          <a:bodyPr spcFirstLastPara="1" wrap="square" lIns="91425" tIns="91425" rIns="91425" bIns="91425" anchor="ctr" anchorCtr="0">
            <a:noAutofit/>
          </a:bodyPr>
          <a:lstStyle>
            <a:lvl1pPr lvl="0" algn="r">
              <a:buNone/>
              <a:defRPr sz="1300" b="1">
                <a:solidFill>
                  <a:schemeClr val="dk1"/>
                </a:solidFill>
                <a:latin typeface="Work Sans"/>
                <a:ea typeface="Work Sans"/>
                <a:cs typeface="Work Sans"/>
                <a:sym typeface="Work Sans"/>
              </a:defRPr>
            </a:lvl1pPr>
            <a:lvl2pPr lvl="1" algn="r">
              <a:buNone/>
              <a:defRPr sz="1300" b="1">
                <a:solidFill>
                  <a:schemeClr val="dk1"/>
                </a:solidFill>
                <a:latin typeface="Work Sans"/>
                <a:ea typeface="Work Sans"/>
                <a:cs typeface="Work Sans"/>
                <a:sym typeface="Work Sans"/>
              </a:defRPr>
            </a:lvl2pPr>
            <a:lvl3pPr lvl="2" algn="r">
              <a:buNone/>
              <a:defRPr sz="1300" b="1">
                <a:solidFill>
                  <a:schemeClr val="dk1"/>
                </a:solidFill>
                <a:latin typeface="Work Sans"/>
                <a:ea typeface="Work Sans"/>
                <a:cs typeface="Work Sans"/>
                <a:sym typeface="Work Sans"/>
              </a:defRPr>
            </a:lvl3pPr>
            <a:lvl4pPr lvl="3" algn="r">
              <a:buNone/>
              <a:defRPr sz="1300" b="1">
                <a:solidFill>
                  <a:schemeClr val="dk1"/>
                </a:solidFill>
                <a:latin typeface="Work Sans"/>
                <a:ea typeface="Work Sans"/>
                <a:cs typeface="Work Sans"/>
                <a:sym typeface="Work Sans"/>
              </a:defRPr>
            </a:lvl4pPr>
            <a:lvl5pPr lvl="4" algn="r">
              <a:buNone/>
              <a:defRPr sz="1300" b="1">
                <a:solidFill>
                  <a:schemeClr val="dk1"/>
                </a:solidFill>
                <a:latin typeface="Work Sans"/>
                <a:ea typeface="Work Sans"/>
                <a:cs typeface="Work Sans"/>
                <a:sym typeface="Work Sans"/>
              </a:defRPr>
            </a:lvl5pPr>
            <a:lvl6pPr lvl="5" algn="r">
              <a:buNone/>
              <a:defRPr sz="1300" b="1">
                <a:solidFill>
                  <a:schemeClr val="dk1"/>
                </a:solidFill>
                <a:latin typeface="Work Sans"/>
                <a:ea typeface="Work Sans"/>
                <a:cs typeface="Work Sans"/>
                <a:sym typeface="Work Sans"/>
              </a:defRPr>
            </a:lvl6pPr>
            <a:lvl7pPr lvl="6" algn="r">
              <a:buNone/>
              <a:defRPr sz="1300" b="1">
                <a:solidFill>
                  <a:schemeClr val="dk1"/>
                </a:solidFill>
                <a:latin typeface="Work Sans"/>
                <a:ea typeface="Work Sans"/>
                <a:cs typeface="Work Sans"/>
                <a:sym typeface="Work Sans"/>
              </a:defRPr>
            </a:lvl7pPr>
            <a:lvl8pPr lvl="7" algn="r">
              <a:buNone/>
              <a:defRPr sz="1300" b="1">
                <a:solidFill>
                  <a:schemeClr val="dk1"/>
                </a:solidFill>
                <a:latin typeface="Work Sans"/>
                <a:ea typeface="Work Sans"/>
                <a:cs typeface="Work Sans"/>
                <a:sym typeface="Work Sans"/>
              </a:defRPr>
            </a:lvl8pPr>
            <a:lvl9pPr lvl="8" algn="r">
              <a:buNone/>
              <a:defRPr sz="1300" b="1">
                <a:solidFill>
                  <a:schemeClr val="dk1"/>
                </a:solidFill>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6" r:id="rId7"/>
    <p:sldLayoutId id="2147483657"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2"/>
          <p:cNvSpPr txBox="1">
            <a:spLocks noGrp="1"/>
          </p:cNvSpPr>
          <p:nvPr>
            <p:ph type="ctrTitle"/>
          </p:nvPr>
        </p:nvSpPr>
        <p:spPr>
          <a:xfrm>
            <a:off x="76200" y="1473565"/>
            <a:ext cx="8943225" cy="117445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smtClean="0"/>
              <a:t>IoT</a:t>
            </a:r>
            <a:br>
              <a:rPr lang="en" sz="3000" smtClean="0"/>
            </a:br>
            <a:r>
              <a:rPr lang="en" sz="3000" smtClean="0"/>
              <a:t>HỆ THỐNG GIÁM SÁT Ô NHIỄM KHÔNG KHÍ</a:t>
            </a:r>
            <a:endParaRPr sz="3000"/>
          </a:p>
        </p:txBody>
      </p:sp>
      <p:grpSp>
        <p:nvGrpSpPr>
          <p:cNvPr id="59" name="Google Shape;59;p12"/>
          <p:cNvGrpSpPr/>
          <p:nvPr/>
        </p:nvGrpSpPr>
        <p:grpSpPr>
          <a:xfrm>
            <a:off x="7168357" y="3008270"/>
            <a:ext cx="1580904" cy="1684493"/>
            <a:chOff x="5970800" y="1619250"/>
            <a:chExt cx="428650" cy="456725"/>
          </a:xfrm>
        </p:grpSpPr>
        <p:sp>
          <p:nvSpPr>
            <p:cNvPr id="60" name="Google Shape;60;p12"/>
            <p:cNvSpPr/>
            <p:nvPr/>
          </p:nvSpPr>
          <p:spPr>
            <a:xfrm>
              <a:off x="5970800" y="1674200"/>
              <a:ext cx="377975" cy="377950"/>
            </a:xfrm>
            <a:custGeom>
              <a:avLst/>
              <a:gdLst/>
              <a:ahLst/>
              <a:cxnLst/>
              <a:rect l="l" t="t" r="r" b="b"/>
              <a:pathLst>
                <a:path w="15119" h="15118" extrusionOk="0">
                  <a:moveTo>
                    <a:pt x="7181" y="0"/>
                  </a:moveTo>
                  <a:lnTo>
                    <a:pt x="6790" y="49"/>
                  </a:lnTo>
                  <a:lnTo>
                    <a:pt x="6424" y="98"/>
                  </a:lnTo>
                  <a:lnTo>
                    <a:pt x="6058" y="147"/>
                  </a:lnTo>
                  <a:lnTo>
                    <a:pt x="5691" y="244"/>
                  </a:lnTo>
                  <a:lnTo>
                    <a:pt x="5325" y="342"/>
                  </a:lnTo>
                  <a:lnTo>
                    <a:pt x="4983" y="464"/>
                  </a:lnTo>
                  <a:lnTo>
                    <a:pt x="4641" y="586"/>
                  </a:lnTo>
                  <a:lnTo>
                    <a:pt x="4299" y="733"/>
                  </a:lnTo>
                  <a:lnTo>
                    <a:pt x="3982" y="904"/>
                  </a:lnTo>
                  <a:lnTo>
                    <a:pt x="3664" y="1099"/>
                  </a:lnTo>
                  <a:lnTo>
                    <a:pt x="3347" y="1295"/>
                  </a:lnTo>
                  <a:lnTo>
                    <a:pt x="3053" y="1490"/>
                  </a:lnTo>
                  <a:lnTo>
                    <a:pt x="2760" y="1734"/>
                  </a:lnTo>
                  <a:lnTo>
                    <a:pt x="2492" y="1954"/>
                  </a:lnTo>
                  <a:lnTo>
                    <a:pt x="2223" y="2223"/>
                  </a:lnTo>
                  <a:lnTo>
                    <a:pt x="1979" y="2467"/>
                  </a:lnTo>
                  <a:lnTo>
                    <a:pt x="1735" y="2760"/>
                  </a:lnTo>
                  <a:lnTo>
                    <a:pt x="1515" y="3029"/>
                  </a:lnTo>
                  <a:lnTo>
                    <a:pt x="1295" y="3322"/>
                  </a:lnTo>
                  <a:lnTo>
                    <a:pt x="1100" y="3639"/>
                  </a:lnTo>
                  <a:lnTo>
                    <a:pt x="929" y="3957"/>
                  </a:lnTo>
                  <a:lnTo>
                    <a:pt x="758" y="4274"/>
                  </a:lnTo>
                  <a:lnTo>
                    <a:pt x="611" y="4616"/>
                  </a:lnTo>
                  <a:lnTo>
                    <a:pt x="465" y="4958"/>
                  </a:lnTo>
                  <a:lnTo>
                    <a:pt x="343" y="5300"/>
                  </a:lnTo>
                  <a:lnTo>
                    <a:pt x="245" y="5666"/>
                  </a:lnTo>
                  <a:lnTo>
                    <a:pt x="172" y="6033"/>
                  </a:lnTo>
                  <a:lnTo>
                    <a:pt x="98" y="6399"/>
                  </a:lnTo>
                  <a:lnTo>
                    <a:pt x="49" y="6790"/>
                  </a:lnTo>
                  <a:lnTo>
                    <a:pt x="25" y="7156"/>
                  </a:lnTo>
                  <a:lnTo>
                    <a:pt x="1" y="7547"/>
                  </a:lnTo>
                  <a:lnTo>
                    <a:pt x="25" y="7938"/>
                  </a:lnTo>
                  <a:lnTo>
                    <a:pt x="49" y="8328"/>
                  </a:lnTo>
                  <a:lnTo>
                    <a:pt x="98" y="8695"/>
                  </a:lnTo>
                  <a:lnTo>
                    <a:pt x="172" y="9085"/>
                  </a:lnTo>
                  <a:lnTo>
                    <a:pt x="245" y="9452"/>
                  </a:lnTo>
                  <a:lnTo>
                    <a:pt x="343" y="9794"/>
                  </a:lnTo>
                  <a:lnTo>
                    <a:pt x="465" y="10160"/>
                  </a:lnTo>
                  <a:lnTo>
                    <a:pt x="611" y="10502"/>
                  </a:lnTo>
                  <a:lnTo>
                    <a:pt x="758" y="10820"/>
                  </a:lnTo>
                  <a:lnTo>
                    <a:pt x="929" y="11161"/>
                  </a:lnTo>
                  <a:lnTo>
                    <a:pt x="1100" y="11479"/>
                  </a:lnTo>
                  <a:lnTo>
                    <a:pt x="1295" y="11772"/>
                  </a:lnTo>
                  <a:lnTo>
                    <a:pt x="1515" y="12065"/>
                  </a:lnTo>
                  <a:lnTo>
                    <a:pt x="1735" y="12358"/>
                  </a:lnTo>
                  <a:lnTo>
                    <a:pt x="1979" y="12627"/>
                  </a:lnTo>
                  <a:lnTo>
                    <a:pt x="2223" y="12895"/>
                  </a:lnTo>
                  <a:lnTo>
                    <a:pt x="2492" y="13140"/>
                  </a:lnTo>
                  <a:lnTo>
                    <a:pt x="2760" y="13384"/>
                  </a:lnTo>
                  <a:lnTo>
                    <a:pt x="3053" y="13604"/>
                  </a:lnTo>
                  <a:lnTo>
                    <a:pt x="3347" y="13824"/>
                  </a:lnTo>
                  <a:lnTo>
                    <a:pt x="3664" y="14019"/>
                  </a:lnTo>
                  <a:lnTo>
                    <a:pt x="3982" y="14190"/>
                  </a:lnTo>
                  <a:lnTo>
                    <a:pt x="4299" y="14361"/>
                  </a:lnTo>
                  <a:lnTo>
                    <a:pt x="4641" y="14507"/>
                  </a:lnTo>
                  <a:lnTo>
                    <a:pt x="4983" y="14654"/>
                  </a:lnTo>
                  <a:lnTo>
                    <a:pt x="5325" y="14776"/>
                  </a:lnTo>
                  <a:lnTo>
                    <a:pt x="5691" y="14874"/>
                  </a:lnTo>
                  <a:lnTo>
                    <a:pt x="6058" y="14947"/>
                  </a:lnTo>
                  <a:lnTo>
                    <a:pt x="6424" y="15020"/>
                  </a:lnTo>
                  <a:lnTo>
                    <a:pt x="6790" y="15069"/>
                  </a:lnTo>
                  <a:lnTo>
                    <a:pt x="7181" y="15094"/>
                  </a:lnTo>
                  <a:lnTo>
                    <a:pt x="7572" y="15118"/>
                  </a:lnTo>
                  <a:lnTo>
                    <a:pt x="7963" y="15094"/>
                  </a:lnTo>
                  <a:lnTo>
                    <a:pt x="8329" y="15069"/>
                  </a:lnTo>
                  <a:lnTo>
                    <a:pt x="8720" y="15020"/>
                  </a:lnTo>
                  <a:lnTo>
                    <a:pt x="9086" y="14947"/>
                  </a:lnTo>
                  <a:lnTo>
                    <a:pt x="9452" y="14874"/>
                  </a:lnTo>
                  <a:lnTo>
                    <a:pt x="9819" y="14776"/>
                  </a:lnTo>
                  <a:lnTo>
                    <a:pt x="10161" y="14654"/>
                  </a:lnTo>
                  <a:lnTo>
                    <a:pt x="10503" y="14507"/>
                  </a:lnTo>
                  <a:lnTo>
                    <a:pt x="10844" y="14361"/>
                  </a:lnTo>
                  <a:lnTo>
                    <a:pt x="11162" y="14190"/>
                  </a:lnTo>
                  <a:lnTo>
                    <a:pt x="11479" y="14019"/>
                  </a:lnTo>
                  <a:lnTo>
                    <a:pt x="11797" y="13824"/>
                  </a:lnTo>
                  <a:lnTo>
                    <a:pt x="12090" y="13604"/>
                  </a:lnTo>
                  <a:lnTo>
                    <a:pt x="12383" y="13384"/>
                  </a:lnTo>
                  <a:lnTo>
                    <a:pt x="12652" y="13140"/>
                  </a:lnTo>
                  <a:lnTo>
                    <a:pt x="12920" y="12895"/>
                  </a:lnTo>
                  <a:lnTo>
                    <a:pt x="13165" y="12627"/>
                  </a:lnTo>
                  <a:lnTo>
                    <a:pt x="13409" y="12358"/>
                  </a:lnTo>
                  <a:lnTo>
                    <a:pt x="13629" y="12065"/>
                  </a:lnTo>
                  <a:lnTo>
                    <a:pt x="13824" y="11772"/>
                  </a:lnTo>
                  <a:lnTo>
                    <a:pt x="14019" y="11479"/>
                  </a:lnTo>
                  <a:lnTo>
                    <a:pt x="14215" y="11161"/>
                  </a:lnTo>
                  <a:lnTo>
                    <a:pt x="14386" y="10820"/>
                  </a:lnTo>
                  <a:lnTo>
                    <a:pt x="14532" y="10502"/>
                  </a:lnTo>
                  <a:lnTo>
                    <a:pt x="14654" y="10160"/>
                  </a:lnTo>
                  <a:lnTo>
                    <a:pt x="14777" y="9794"/>
                  </a:lnTo>
                  <a:lnTo>
                    <a:pt x="14899" y="9452"/>
                  </a:lnTo>
                  <a:lnTo>
                    <a:pt x="14972" y="9085"/>
                  </a:lnTo>
                  <a:lnTo>
                    <a:pt x="15045" y="8695"/>
                  </a:lnTo>
                  <a:lnTo>
                    <a:pt x="15094" y="8328"/>
                  </a:lnTo>
                  <a:lnTo>
                    <a:pt x="15118" y="7938"/>
                  </a:lnTo>
                  <a:lnTo>
                    <a:pt x="15118" y="7547"/>
                  </a:lnTo>
                  <a:lnTo>
                    <a:pt x="15094" y="6936"/>
                  </a:lnTo>
                  <a:lnTo>
                    <a:pt x="15021" y="6326"/>
                  </a:lnTo>
                  <a:lnTo>
                    <a:pt x="14899" y="5740"/>
                  </a:lnTo>
                  <a:lnTo>
                    <a:pt x="14728" y="5178"/>
                  </a:lnTo>
                  <a:lnTo>
                    <a:pt x="14532" y="4616"/>
                  </a:lnTo>
                  <a:lnTo>
                    <a:pt x="14288" y="4079"/>
                  </a:lnTo>
                  <a:lnTo>
                    <a:pt x="13995" y="3590"/>
                  </a:lnTo>
                  <a:lnTo>
                    <a:pt x="13653" y="3102"/>
                  </a:lnTo>
                  <a:lnTo>
                    <a:pt x="13458" y="3053"/>
                  </a:lnTo>
                  <a:lnTo>
                    <a:pt x="12163" y="4347"/>
                  </a:lnTo>
                  <a:lnTo>
                    <a:pt x="12383" y="4689"/>
                  </a:lnTo>
                  <a:lnTo>
                    <a:pt x="12578" y="5056"/>
                  </a:lnTo>
                  <a:lnTo>
                    <a:pt x="12749" y="5446"/>
                  </a:lnTo>
                  <a:lnTo>
                    <a:pt x="12896" y="5837"/>
                  </a:lnTo>
                  <a:lnTo>
                    <a:pt x="13018" y="6252"/>
                  </a:lnTo>
                  <a:lnTo>
                    <a:pt x="13091" y="6668"/>
                  </a:lnTo>
                  <a:lnTo>
                    <a:pt x="13165" y="7107"/>
                  </a:lnTo>
                  <a:lnTo>
                    <a:pt x="13165" y="7547"/>
                  </a:lnTo>
                  <a:lnTo>
                    <a:pt x="13140" y="8133"/>
                  </a:lnTo>
                  <a:lnTo>
                    <a:pt x="13067" y="8695"/>
                  </a:lnTo>
                  <a:lnTo>
                    <a:pt x="12920" y="9208"/>
                  </a:lnTo>
                  <a:lnTo>
                    <a:pt x="12725" y="9745"/>
                  </a:lnTo>
                  <a:lnTo>
                    <a:pt x="12505" y="10233"/>
                  </a:lnTo>
                  <a:lnTo>
                    <a:pt x="12212" y="10673"/>
                  </a:lnTo>
                  <a:lnTo>
                    <a:pt x="11895" y="11113"/>
                  </a:lnTo>
                  <a:lnTo>
                    <a:pt x="11528" y="11503"/>
                  </a:lnTo>
                  <a:lnTo>
                    <a:pt x="11138" y="11870"/>
                  </a:lnTo>
                  <a:lnTo>
                    <a:pt x="10698" y="12187"/>
                  </a:lnTo>
                  <a:lnTo>
                    <a:pt x="10234" y="12480"/>
                  </a:lnTo>
                  <a:lnTo>
                    <a:pt x="9745" y="12725"/>
                  </a:lnTo>
                  <a:lnTo>
                    <a:pt x="9233" y="12895"/>
                  </a:lnTo>
                  <a:lnTo>
                    <a:pt x="8695" y="13042"/>
                  </a:lnTo>
                  <a:lnTo>
                    <a:pt x="8133" y="13140"/>
                  </a:lnTo>
                  <a:lnTo>
                    <a:pt x="7572" y="13164"/>
                  </a:lnTo>
                  <a:lnTo>
                    <a:pt x="6986" y="13140"/>
                  </a:lnTo>
                  <a:lnTo>
                    <a:pt x="6448" y="13042"/>
                  </a:lnTo>
                  <a:lnTo>
                    <a:pt x="5911" y="12895"/>
                  </a:lnTo>
                  <a:lnTo>
                    <a:pt x="5398" y="12725"/>
                  </a:lnTo>
                  <a:lnTo>
                    <a:pt x="4910" y="12480"/>
                  </a:lnTo>
                  <a:lnTo>
                    <a:pt x="4446" y="12187"/>
                  </a:lnTo>
                  <a:lnTo>
                    <a:pt x="4006" y="11870"/>
                  </a:lnTo>
                  <a:lnTo>
                    <a:pt x="3615" y="11503"/>
                  </a:lnTo>
                  <a:lnTo>
                    <a:pt x="3249" y="11113"/>
                  </a:lnTo>
                  <a:lnTo>
                    <a:pt x="2931" y="10673"/>
                  </a:lnTo>
                  <a:lnTo>
                    <a:pt x="2638" y="10233"/>
                  </a:lnTo>
                  <a:lnTo>
                    <a:pt x="2418" y="9745"/>
                  </a:lnTo>
                  <a:lnTo>
                    <a:pt x="2223" y="9208"/>
                  </a:lnTo>
                  <a:lnTo>
                    <a:pt x="2077" y="8695"/>
                  </a:lnTo>
                  <a:lnTo>
                    <a:pt x="2003" y="8133"/>
                  </a:lnTo>
                  <a:lnTo>
                    <a:pt x="1954" y="7547"/>
                  </a:lnTo>
                  <a:lnTo>
                    <a:pt x="2003" y="6985"/>
                  </a:lnTo>
                  <a:lnTo>
                    <a:pt x="2077" y="6423"/>
                  </a:lnTo>
                  <a:lnTo>
                    <a:pt x="2223" y="5886"/>
                  </a:lnTo>
                  <a:lnTo>
                    <a:pt x="2418" y="5373"/>
                  </a:lnTo>
                  <a:lnTo>
                    <a:pt x="2638" y="4885"/>
                  </a:lnTo>
                  <a:lnTo>
                    <a:pt x="2931" y="4421"/>
                  </a:lnTo>
                  <a:lnTo>
                    <a:pt x="3249" y="4005"/>
                  </a:lnTo>
                  <a:lnTo>
                    <a:pt x="3615" y="3590"/>
                  </a:lnTo>
                  <a:lnTo>
                    <a:pt x="4006" y="3224"/>
                  </a:lnTo>
                  <a:lnTo>
                    <a:pt x="4446" y="2906"/>
                  </a:lnTo>
                  <a:lnTo>
                    <a:pt x="4910" y="2638"/>
                  </a:lnTo>
                  <a:lnTo>
                    <a:pt x="5398" y="2394"/>
                  </a:lnTo>
                  <a:lnTo>
                    <a:pt x="5911" y="2198"/>
                  </a:lnTo>
                  <a:lnTo>
                    <a:pt x="6448" y="2076"/>
                  </a:lnTo>
                  <a:lnTo>
                    <a:pt x="6986" y="1978"/>
                  </a:lnTo>
                  <a:lnTo>
                    <a:pt x="7572" y="1954"/>
                  </a:lnTo>
                  <a:lnTo>
                    <a:pt x="8011" y="1978"/>
                  </a:lnTo>
                  <a:lnTo>
                    <a:pt x="8451" y="2027"/>
                  </a:lnTo>
                  <a:lnTo>
                    <a:pt x="8866" y="2100"/>
                  </a:lnTo>
                  <a:lnTo>
                    <a:pt x="9281" y="2223"/>
                  </a:lnTo>
                  <a:lnTo>
                    <a:pt x="9672" y="2369"/>
                  </a:lnTo>
                  <a:lnTo>
                    <a:pt x="10063" y="2540"/>
                  </a:lnTo>
                  <a:lnTo>
                    <a:pt x="10429" y="2735"/>
                  </a:lnTo>
                  <a:lnTo>
                    <a:pt x="10771" y="2955"/>
                  </a:lnTo>
                  <a:lnTo>
                    <a:pt x="11943" y="1807"/>
                  </a:lnTo>
                  <a:lnTo>
                    <a:pt x="11846" y="1343"/>
                  </a:lnTo>
                  <a:lnTo>
                    <a:pt x="11382" y="1026"/>
                  </a:lnTo>
                  <a:lnTo>
                    <a:pt x="10893" y="782"/>
                  </a:lnTo>
                  <a:lnTo>
                    <a:pt x="10380" y="537"/>
                  </a:lnTo>
                  <a:lnTo>
                    <a:pt x="9843" y="342"/>
                  </a:lnTo>
                  <a:lnTo>
                    <a:pt x="9306" y="195"/>
                  </a:lnTo>
                  <a:lnTo>
                    <a:pt x="8744" y="98"/>
                  </a:lnTo>
                  <a:lnTo>
                    <a:pt x="8158" y="25"/>
                  </a:lnTo>
                  <a:lnTo>
                    <a:pt x="757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2"/>
            <p:cNvSpPr/>
            <p:nvPr/>
          </p:nvSpPr>
          <p:spPr>
            <a:xfrm>
              <a:off x="6068500" y="1771875"/>
              <a:ext cx="182575" cy="182600"/>
            </a:xfrm>
            <a:custGeom>
              <a:avLst/>
              <a:gdLst/>
              <a:ahLst/>
              <a:cxnLst/>
              <a:rect l="l" t="t" r="r" b="b"/>
              <a:pathLst>
                <a:path w="7303" h="7304" extrusionOk="0">
                  <a:moveTo>
                    <a:pt x="3664" y="1"/>
                  </a:moveTo>
                  <a:lnTo>
                    <a:pt x="3297" y="25"/>
                  </a:lnTo>
                  <a:lnTo>
                    <a:pt x="2931" y="74"/>
                  </a:lnTo>
                  <a:lnTo>
                    <a:pt x="2565" y="147"/>
                  </a:lnTo>
                  <a:lnTo>
                    <a:pt x="2247" y="294"/>
                  </a:lnTo>
                  <a:lnTo>
                    <a:pt x="1930" y="440"/>
                  </a:lnTo>
                  <a:lnTo>
                    <a:pt x="1612" y="611"/>
                  </a:lnTo>
                  <a:lnTo>
                    <a:pt x="1344" y="831"/>
                  </a:lnTo>
                  <a:lnTo>
                    <a:pt x="1075" y="1075"/>
                  </a:lnTo>
                  <a:lnTo>
                    <a:pt x="831" y="1320"/>
                  </a:lnTo>
                  <a:lnTo>
                    <a:pt x="635" y="1613"/>
                  </a:lnTo>
                  <a:lnTo>
                    <a:pt x="440" y="1906"/>
                  </a:lnTo>
                  <a:lnTo>
                    <a:pt x="293" y="2223"/>
                  </a:lnTo>
                  <a:lnTo>
                    <a:pt x="171" y="2565"/>
                  </a:lnTo>
                  <a:lnTo>
                    <a:pt x="74" y="2907"/>
                  </a:lnTo>
                  <a:lnTo>
                    <a:pt x="25" y="3273"/>
                  </a:lnTo>
                  <a:lnTo>
                    <a:pt x="0" y="3640"/>
                  </a:lnTo>
                  <a:lnTo>
                    <a:pt x="25" y="4031"/>
                  </a:lnTo>
                  <a:lnTo>
                    <a:pt x="74" y="4373"/>
                  </a:lnTo>
                  <a:lnTo>
                    <a:pt x="171" y="4739"/>
                  </a:lnTo>
                  <a:lnTo>
                    <a:pt x="293" y="5081"/>
                  </a:lnTo>
                  <a:lnTo>
                    <a:pt x="440" y="5398"/>
                  </a:lnTo>
                  <a:lnTo>
                    <a:pt x="635" y="5691"/>
                  </a:lnTo>
                  <a:lnTo>
                    <a:pt x="831" y="5960"/>
                  </a:lnTo>
                  <a:lnTo>
                    <a:pt x="1075" y="6229"/>
                  </a:lnTo>
                  <a:lnTo>
                    <a:pt x="1344" y="6473"/>
                  </a:lnTo>
                  <a:lnTo>
                    <a:pt x="1612" y="6668"/>
                  </a:lnTo>
                  <a:lnTo>
                    <a:pt x="1930" y="6864"/>
                  </a:lnTo>
                  <a:lnTo>
                    <a:pt x="2247" y="7010"/>
                  </a:lnTo>
                  <a:lnTo>
                    <a:pt x="2565" y="7132"/>
                  </a:lnTo>
                  <a:lnTo>
                    <a:pt x="2931" y="7230"/>
                  </a:lnTo>
                  <a:lnTo>
                    <a:pt x="3297" y="7279"/>
                  </a:lnTo>
                  <a:lnTo>
                    <a:pt x="3664" y="7303"/>
                  </a:lnTo>
                  <a:lnTo>
                    <a:pt x="4030" y="7279"/>
                  </a:lnTo>
                  <a:lnTo>
                    <a:pt x="4396" y="7230"/>
                  </a:lnTo>
                  <a:lnTo>
                    <a:pt x="4738" y="7132"/>
                  </a:lnTo>
                  <a:lnTo>
                    <a:pt x="5080" y="7010"/>
                  </a:lnTo>
                  <a:lnTo>
                    <a:pt x="5398" y="6864"/>
                  </a:lnTo>
                  <a:lnTo>
                    <a:pt x="5691" y="6668"/>
                  </a:lnTo>
                  <a:lnTo>
                    <a:pt x="5984" y="6473"/>
                  </a:lnTo>
                  <a:lnTo>
                    <a:pt x="6253" y="6229"/>
                  </a:lnTo>
                  <a:lnTo>
                    <a:pt x="6472" y="5960"/>
                  </a:lnTo>
                  <a:lnTo>
                    <a:pt x="6692" y="5691"/>
                  </a:lnTo>
                  <a:lnTo>
                    <a:pt x="6863" y="5398"/>
                  </a:lnTo>
                  <a:lnTo>
                    <a:pt x="7034" y="5081"/>
                  </a:lnTo>
                  <a:lnTo>
                    <a:pt x="7156" y="4739"/>
                  </a:lnTo>
                  <a:lnTo>
                    <a:pt x="7230" y="4373"/>
                  </a:lnTo>
                  <a:lnTo>
                    <a:pt x="7303" y="4031"/>
                  </a:lnTo>
                  <a:lnTo>
                    <a:pt x="7303" y="3640"/>
                  </a:lnTo>
                  <a:lnTo>
                    <a:pt x="7303" y="3396"/>
                  </a:lnTo>
                  <a:lnTo>
                    <a:pt x="7278" y="3176"/>
                  </a:lnTo>
                  <a:lnTo>
                    <a:pt x="7254" y="2932"/>
                  </a:lnTo>
                  <a:lnTo>
                    <a:pt x="7181" y="2712"/>
                  </a:lnTo>
                  <a:lnTo>
                    <a:pt x="7132" y="2492"/>
                  </a:lnTo>
                  <a:lnTo>
                    <a:pt x="7034" y="2272"/>
                  </a:lnTo>
                  <a:lnTo>
                    <a:pt x="6839" y="1857"/>
                  </a:lnTo>
                  <a:lnTo>
                    <a:pt x="5325" y="3347"/>
                  </a:lnTo>
                  <a:lnTo>
                    <a:pt x="5349" y="3640"/>
                  </a:lnTo>
                  <a:lnTo>
                    <a:pt x="5349" y="3811"/>
                  </a:lnTo>
                  <a:lnTo>
                    <a:pt x="5325" y="3982"/>
                  </a:lnTo>
                  <a:lnTo>
                    <a:pt x="5276" y="4153"/>
                  </a:lnTo>
                  <a:lnTo>
                    <a:pt x="5227" y="4299"/>
                  </a:lnTo>
                  <a:lnTo>
                    <a:pt x="5154" y="4446"/>
                  </a:lnTo>
                  <a:lnTo>
                    <a:pt x="5080" y="4592"/>
                  </a:lnTo>
                  <a:lnTo>
                    <a:pt x="4983" y="4739"/>
                  </a:lnTo>
                  <a:lnTo>
                    <a:pt x="4860" y="4861"/>
                  </a:lnTo>
                  <a:lnTo>
                    <a:pt x="4738" y="4959"/>
                  </a:lnTo>
                  <a:lnTo>
                    <a:pt x="4616" y="5056"/>
                  </a:lnTo>
                  <a:lnTo>
                    <a:pt x="4470" y="5154"/>
                  </a:lnTo>
                  <a:lnTo>
                    <a:pt x="4323" y="5203"/>
                  </a:lnTo>
                  <a:lnTo>
                    <a:pt x="4177" y="5276"/>
                  </a:lnTo>
                  <a:lnTo>
                    <a:pt x="4006" y="5301"/>
                  </a:lnTo>
                  <a:lnTo>
                    <a:pt x="3835" y="5349"/>
                  </a:lnTo>
                  <a:lnTo>
                    <a:pt x="3493" y="5349"/>
                  </a:lnTo>
                  <a:lnTo>
                    <a:pt x="3322" y="5301"/>
                  </a:lnTo>
                  <a:lnTo>
                    <a:pt x="3151" y="5276"/>
                  </a:lnTo>
                  <a:lnTo>
                    <a:pt x="3004" y="5203"/>
                  </a:lnTo>
                  <a:lnTo>
                    <a:pt x="2858" y="5154"/>
                  </a:lnTo>
                  <a:lnTo>
                    <a:pt x="2711" y="5056"/>
                  </a:lnTo>
                  <a:lnTo>
                    <a:pt x="2589" y="4959"/>
                  </a:lnTo>
                  <a:lnTo>
                    <a:pt x="2467" y="4861"/>
                  </a:lnTo>
                  <a:lnTo>
                    <a:pt x="2345" y="4739"/>
                  </a:lnTo>
                  <a:lnTo>
                    <a:pt x="2247" y="4592"/>
                  </a:lnTo>
                  <a:lnTo>
                    <a:pt x="2174" y="4446"/>
                  </a:lnTo>
                  <a:lnTo>
                    <a:pt x="2101" y="4299"/>
                  </a:lnTo>
                  <a:lnTo>
                    <a:pt x="2027" y="4153"/>
                  </a:lnTo>
                  <a:lnTo>
                    <a:pt x="2003" y="3982"/>
                  </a:lnTo>
                  <a:lnTo>
                    <a:pt x="1979" y="3811"/>
                  </a:lnTo>
                  <a:lnTo>
                    <a:pt x="1954" y="3640"/>
                  </a:lnTo>
                  <a:lnTo>
                    <a:pt x="1979" y="3469"/>
                  </a:lnTo>
                  <a:lnTo>
                    <a:pt x="2003" y="3298"/>
                  </a:lnTo>
                  <a:lnTo>
                    <a:pt x="2027" y="3151"/>
                  </a:lnTo>
                  <a:lnTo>
                    <a:pt x="2101" y="2980"/>
                  </a:lnTo>
                  <a:lnTo>
                    <a:pt x="2174" y="2834"/>
                  </a:lnTo>
                  <a:lnTo>
                    <a:pt x="2247" y="2687"/>
                  </a:lnTo>
                  <a:lnTo>
                    <a:pt x="2345" y="2565"/>
                  </a:lnTo>
                  <a:lnTo>
                    <a:pt x="2467" y="2443"/>
                  </a:lnTo>
                  <a:lnTo>
                    <a:pt x="2589" y="2345"/>
                  </a:lnTo>
                  <a:lnTo>
                    <a:pt x="2711" y="2248"/>
                  </a:lnTo>
                  <a:lnTo>
                    <a:pt x="2858" y="2150"/>
                  </a:lnTo>
                  <a:lnTo>
                    <a:pt x="3004" y="2077"/>
                  </a:lnTo>
                  <a:lnTo>
                    <a:pt x="3151" y="2028"/>
                  </a:lnTo>
                  <a:lnTo>
                    <a:pt x="3322" y="1979"/>
                  </a:lnTo>
                  <a:lnTo>
                    <a:pt x="3493" y="1955"/>
                  </a:lnTo>
                  <a:lnTo>
                    <a:pt x="3664" y="1955"/>
                  </a:lnTo>
                  <a:lnTo>
                    <a:pt x="3957" y="1979"/>
                  </a:lnTo>
                  <a:lnTo>
                    <a:pt x="5447" y="465"/>
                  </a:lnTo>
                  <a:lnTo>
                    <a:pt x="5056" y="269"/>
                  </a:lnTo>
                  <a:lnTo>
                    <a:pt x="4836" y="196"/>
                  </a:lnTo>
                  <a:lnTo>
                    <a:pt x="4616" y="123"/>
                  </a:lnTo>
                  <a:lnTo>
                    <a:pt x="4372" y="74"/>
                  </a:lnTo>
                  <a:lnTo>
                    <a:pt x="4152" y="25"/>
                  </a:lnTo>
                  <a:lnTo>
                    <a:pt x="390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2"/>
            <p:cNvSpPr/>
            <p:nvPr/>
          </p:nvSpPr>
          <p:spPr>
            <a:xfrm>
              <a:off x="5981175" y="2005125"/>
              <a:ext cx="75125" cy="70850"/>
            </a:xfrm>
            <a:custGeom>
              <a:avLst/>
              <a:gdLst/>
              <a:ahLst/>
              <a:cxnLst/>
              <a:rect l="l" t="t" r="r" b="b"/>
              <a:pathLst>
                <a:path w="3005" h="2834" extrusionOk="0">
                  <a:moveTo>
                    <a:pt x="1466" y="0"/>
                  </a:moveTo>
                  <a:lnTo>
                    <a:pt x="294" y="1173"/>
                  </a:lnTo>
                  <a:lnTo>
                    <a:pt x="172" y="1319"/>
                  </a:lnTo>
                  <a:lnTo>
                    <a:pt x="74" y="1490"/>
                  </a:lnTo>
                  <a:lnTo>
                    <a:pt x="25" y="1661"/>
                  </a:lnTo>
                  <a:lnTo>
                    <a:pt x="1" y="1857"/>
                  </a:lnTo>
                  <a:lnTo>
                    <a:pt x="25" y="2052"/>
                  </a:lnTo>
                  <a:lnTo>
                    <a:pt x="74" y="2223"/>
                  </a:lnTo>
                  <a:lnTo>
                    <a:pt x="172" y="2394"/>
                  </a:lnTo>
                  <a:lnTo>
                    <a:pt x="294" y="2540"/>
                  </a:lnTo>
                  <a:lnTo>
                    <a:pt x="440" y="2663"/>
                  </a:lnTo>
                  <a:lnTo>
                    <a:pt x="611" y="2760"/>
                  </a:lnTo>
                  <a:lnTo>
                    <a:pt x="807" y="2809"/>
                  </a:lnTo>
                  <a:lnTo>
                    <a:pt x="978" y="2833"/>
                  </a:lnTo>
                  <a:lnTo>
                    <a:pt x="1173" y="2809"/>
                  </a:lnTo>
                  <a:lnTo>
                    <a:pt x="1344" y="2760"/>
                  </a:lnTo>
                  <a:lnTo>
                    <a:pt x="1515" y="2663"/>
                  </a:lnTo>
                  <a:lnTo>
                    <a:pt x="1686" y="2540"/>
                  </a:lnTo>
                  <a:lnTo>
                    <a:pt x="2858" y="1368"/>
                  </a:lnTo>
                  <a:lnTo>
                    <a:pt x="3005" y="1197"/>
                  </a:lnTo>
                  <a:lnTo>
                    <a:pt x="2590" y="928"/>
                  </a:lnTo>
                  <a:lnTo>
                    <a:pt x="2199" y="635"/>
                  </a:lnTo>
                  <a:lnTo>
                    <a:pt x="1808" y="342"/>
                  </a:lnTo>
                  <a:lnTo>
                    <a:pt x="14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2"/>
            <p:cNvSpPr/>
            <p:nvPr/>
          </p:nvSpPr>
          <p:spPr>
            <a:xfrm>
              <a:off x="6263875" y="2005125"/>
              <a:ext cx="74525" cy="70850"/>
            </a:xfrm>
            <a:custGeom>
              <a:avLst/>
              <a:gdLst/>
              <a:ahLst/>
              <a:cxnLst/>
              <a:rect l="l" t="t" r="r" b="b"/>
              <a:pathLst>
                <a:path w="2981" h="2834" extrusionOk="0">
                  <a:moveTo>
                    <a:pt x="1539" y="0"/>
                  </a:moveTo>
                  <a:lnTo>
                    <a:pt x="1173" y="342"/>
                  </a:lnTo>
                  <a:lnTo>
                    <a:pt x="807" y="635"/>
                  </a:lnTo>
                  <a:lnTo>
                    <a:pt x="416" y="928"/>
                  </a:lnTo>
                  <a:lnTo>
                    <a:pt x="1" y="1197"/>
                  </a:lnTo>
                  <a:lnTo>
                    <a:pt x="123" y="1368"/>
                  </a:lnTo>
                  <a:lnTo>
                    <a:pt x="1319" y="2540"/>
                  </a:lnTo>
                  <a:lnTo>
                    <a:pt x="1466" y="2663"/>
                  </a:lnTo>
                  <a:lnTo>
                    <a:pt x="1637" y="2760"/>
                  </a:lnTo>
                  <a:lnTo>
                    <a:pt x="1832" y="2809"/>
                  </a:lnTo>
                  <a:lnTo>
                    <a:pt x="2003" y="2833"/>
                  </a:lnTo>
                  <a:lnTo>
                    <a:pt x="2199" y="2809"/>
                  </a:lnTo>
                  <a:lnTo>
                    <a:pt x="2370" y="2760"/>
                  </a:lnTo>
                  <a:lnTo>
                    <a:pt x="2541" y="2663"/>
                  </a:lnTo>
                  <a:lnTo>
                    <a:pt x="2712" y="2540"/>
                  </a:lnTo>
                  <a:lnTo>
                    <a:pt x="2834" y="2394"/>
                  </a:lnTo>
                  <a:lnTo>
                    <a:pt x="2931" y="2223"/>
                  </a:lnTo>
                  <a:lnTo>
                    <a:pt x="2980" y="2052"/>
                  </a:lnTo>
                  <a:lnTo>
                    <a:pt x="2980" y="1857"/>
                  </a:lnTo>
                  <a:lnTo>
                    <a:pt x="2980" y="1661"/>
                  </a:lnTo>
                  <a:lnTo>
                    <a:pt x="2931" y="1490"/>
                  </a:lnTo>
                  <a:lnTo>
                    <a:pt x="2834" y="1319"/>
                  </a:lnTo>
                  <a:lnTo>
                    <a:pt x="2712" y="1173"/>
                  </a:lnTo>
                  <a:lnTo>
                    <a:pt x="153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2"/>
            <p:cNvSpPr/>
            <p:nvPr/>
          </p:nvSpPr>
          <p:spPr>
            <a:xfrm>
              <a:off x="6147875" y="1619250"/>
              <a:ext cx="251575" cy="255850"/>
            </a:xfrm>
            <a:custGeom>
              <a:avLst/>
              <a:gdLst/>
              <a:ahLst/>
              <a:cxnLst/>
              <a:rect l="l" t="t" r="r" b="b"/>
              <a:pathLst>
                <a:path w="10063" h="10234" extrusionOk="0">
                  <a:moveTo>
                    <a:pt x="7352" y="0"/>
                  </a:moveTo>
                  <a:lnTo>
                    <a:pt x="7254" y="24"/>
                  </a:lnTo>
                  <a:lnTo>
                    <a:pt x="7181" y="73"/>
                  </a:lnTo>
                  <a:lnTo>
                    <a:pt x="7083" y="147"/>
                  </a:lnTo>
                  <a:lnTo>
                    <a:pt x="5447" y="1758"/>
                  </a:lnTo>
                  <a:lnTo>
                    <a:pt x="5373" y="1856"/>
                  </a:lnTo>
                  <a:lnTo>
                    <a:pt x="5300" y="1978"/>
                  </a:lnTo>
                  <a:lnTo>
                    <a:pt x="5227" y="2125"/>
                  </a:lnTo>
                  <a:lnTo>
                    <a:pt x="5178" y="2247"/>
                  </a:lnTo>
                  <a:lnTo>
                    <a:pt x="5154" y="2393"/>
                  </a:lnTo>
                  <a:lnTo>
                    <a:pt x="5129" y="2540"/>
                  </a:lnTo>
                  <a:lnTo>
                    <a:pt x="5129" y="2687"/>
                  </a:lnTo>
                  <a:lnTo>
                    <a:pt x="5129" y="2809"/>
                  </a:lnTo>
                  <a:lnTo>
                    <a:pt x="5349" y="3981"/>
                  </a:lnTo>
                  <a:lnTo>
                    <a:pt x="5398" y="4152"/>
                  </a:lnTo>
                  <a:lnTo>
                    <a:pt x="147" y="9403"/>
                  </a:lnTo>
                  <a:lnTo>
                    <a:pt x="74" y="9476"/>
                  </a:lnTo>
                  <a:lnTo>
                    <a:pt x="25" y="9574"/>
                  </a:lnTo>
                  <a:lnTo>
                    <a:pt x="0" y="9672"/>
                  </a:lnTo>
                  <a:lnTo>
                    <a:pt x="0" y="9745"/>
                  </a:lnTo>
                  <a:lnTo>
                    <a:pt x="0" y="9843"/>
                  </a:lnTo>
                  <a:lnTo>
                    <a:pt x="25" y="9940"/>
                  </a:lnTo>
                  <a:lnTo>
                    <a:pt x="74" y="10013"/>
                  </a:lnTo>
                  <a:lnTo>
                    <a:pt x="147" y="10087"/>
                  </a:lnTo>
                  <a:lnTo>
                    <a:pt x="220" y="10160"/>
                  </a:lnTo>
                  <a:lnTo>
                    <a:pt x="293" y="10209"/>
                  </a:lnTo>
                  <a:lnTo>
                    <a:pt x="391" y="10233"/>
                  </a:lnTo>
                  <a:lnTo>
                    <a:pt x="586" y="10233"/>
                  </a:lnTo>
                  <a:lnTo>
                    <a:pt x="660" y="10209"/>
                  </a:lnTo>
                  <a:lnTo>
                    <a:pt x="757" y="10160"/>
                  </a:lnTo>
                  <a:lnTo>
                    <a:pt x="831" y="10087"/>
                  </a:lnTo>
                  <a:lnTo>
                    <a:pt x="6204" y="4738"/>
                  </a:lnTo>
                  <a:lnTo>
                    <a:pt x="7254" y="4909"/>
                  </a:lnTo>
                  <a:lnTo>
                    <a:pt x="7376" y="4933"/>
                  </a:lnTo>
                  <a:lnTo>
                    <a:pt x="7523" y="4933"/>
                  </a:lnTo>
                  <a:lnTo>
                    <a:pt x="7645" y="4909"/>
                  </a:lnTo>
                  <a:lnTo>
                    <a:pt x="7791" y="4860"/>
                  </a:lnTo>
                  <a:lnTo>
                    <a:pt x="7938" y="4811"/>
                  </a:lnTo>
                  <a:lnTo>
                    <a:pt x="8060" y="4763"/>
                  </a:lnTo>
                  <a:lnTo>
                    <a:pt x="8182" y="4689"/>
                  </a:lnTo>
                  <a:lnTo>
                    <a:pt x="8280" y="4592"/>
                  </a:lnTo>
                  <a:lnTo>
                    <a:pt x="9916" y="2955"/>
                  </a:lnTo>
                  <a:lnTo>
                    <a:pt x="9989" y="2882"/>
                  </a:lnTo>
                  <a:lnTo>
                    <a:pt x="10038" y="2784"/>
                  </a:lnTo>
                  <a:lnTo>
                    <a:pt x="10063" y="2711"/>
                  </a:lnTo>
                  <a:lnTo>
                    <a:pt x="10038" y="2613"/>
                  </a:lnTo>
                  <a:lnTo>
                    <a:pt x="10014" y="2564"/>
                  </a:lnTo>
                  <a:lnTo>
                    <a:pt x="9940" y="2491"/>
                  </a:lnTo>
                  <a:lnTo>
                    <a:pt x="9843" y="2442"/>
                  </a:lnTo>
                  <a:lnTo>
                    <a:pt x="9745" y="2418"/>
                  </a:lnTo>
                  <a:lnTo>
                    <a:pt x="8695" y="2223"/>
                  </a:lnTo>
                  <a:lnTo>
                    <a:pt x="9721" y="1197"/>
                  </a:lnTo>
                  <a:lnTo>
                    <a:pt x="9794" y="1123"/>
                  </a:lnTo>
                  <a:lnTo>
                    <a:pt x="9843" y="1026"/>
                  </a:lnTo>
                  <a:lnTo>
                    <a:pt x="9867" y="953"/>
                  </a:lnTo>
                  <a:lnTo>
                    <a:pt x="9867" y="855"/>
                  </a:lnTo>
                  <a:lnTo>
                    <a:pt x="9867" y="757"/>
                  </a:lnTo>
                  <a:lnTo>
                    <a:pt x="9843" y="659"/>
                  </a:lnTo>
                  <a:lnTo>
                    <a:pt x="9794" y="586"/>
                  </a:lnTo>
                  <a:lnTo>
                    <a:pt x="9721" y="513"/>
                  </a:lnTo>
                  <a:lnTo>
                    <a:pt x="9647" y="440"/>
                  </a:lnTo>
                  <a:lnTo>
                    <a:pt x="9574" y="391"/>
                  </a:lnTo>
                  <a:lnTo>
                    <a:pt x="9476" y="366"/>
                  </a:lnTo>
                  <a:lnTo>
                    <a:pt x="9281" y="366"/>
                  </a:lnTo>
                  <a:lnTo>
                    <a:pt x="9208" y="391"/>
                  </a:lnTo>
                  <a:lnTo>
                    <a:pt x="9110" y="440"/>
                  </a:lnTo>
                  <a:lnTo>
                    <a:pt x="9037" y="513"/>
                  </a:lnTo>
                  <a:lnTo>
                    <a:pt x="7889" y="1661"/>
                  </a:lnTo>
                  <a:lnTo>
                    <a:pt x="7840" y="1490"/>
                  </a:lnTo>
                  <a:lnTo>
                    <a:pt x="7620" y="318"/>
                  </a:lnTo>
                  <a:lnTo>
                    <a:pt x="7596" y="195"/>
                  </a:lnTo>
                  <a:lnTo>
                    <a:pt x="7547" y="98"/>
                  </a:lnTo>
                  <a:lnTo>
                    <a:pt x="7498" y="49"/>
                  </a:lnTo>
                  <a:lnTo>
                    <a:pt x="742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image1.jpeg" descr="logo (CMYK)-01"/>
          <p:cNvPicPr/>
          <p:nvPr/>
        </p:nvPicPr>
        <p:blipFill>
          <a:blip r:embed="rId3" cstate="print"/>
          <a:stretch>
            <a:fillRect/>
          </a:stretch>
        </p:blipFill>
        <p:spPr>
          <a:xfrm>
            <a:off x="450157" y="442408"/>
            <a:ext cx="1856740" cy="518160"/>
          </a:xfrm>
          <a:prstGeom prst="rect">
            <a:avLst/>
          </a:prstGeom>
        </p:spPr>
      </p:pic>
      <p:sp>
        <p:nvSpPr>
          <p:cNvPr id="10" name="Google Shape;92;p15"/>
          <p:cNvSpPr txBox="1">
            <a:spLocks/>
          </p:cNvSpPr>
          <p:nvPr/>
        </p:nvSpPr>
        <p:spPr>
          <a:xfrm>
            <a:off x="450157" y="2819856"/>
            <a:ext cx="4950000" cy="78216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b="1" smtClean="0">
              <a:latin typeface="Work Sans" panose="020B0604020202020204" charset="0"/>
            </a:endParaRPr>
          </a:p>
          <a:p>
            <a:r>
              <a:rPr lang="en-US" smtClean="0">
                <a:latin typeface="Work Sans" panose="020B0604020202020204" charset="0"/>
              </a:rPr>
              <a:t>Sinh viên thực hiện: </a:t>
            </a:r>
          </a:p>
          <a:p>
            <a:pPr marL="342900" indent="-342900">
              <a:buAutoNum type="arabicPeriod"/>
            </a:pPr>
            <a:r>
              <a:rPr lang="en-US" smtClean="0">
                <a:latin typeface="Work Sans" panose="020B0604020202020204" charset="0"/>
              </a:rPr>
              <a:t>Lương Văn Xưởng – 1911060329</a:t>
            </a:r>
          </a:p>
          <a:p>
            <a:pPr marL="342900" indent="-342900">
              <a:buAutoNum type="arabicPeriod"/>
            </a:pPr>
            <a:r>
              <a:rPr lang="en-US" smtClean="0">
                <a:latin typeface="Work Sans" panose="020B0604020202020204" charset="0"/>
              </a:rPr>
              <a:t>Phạm Vũ Phi Long - 1911066192</a:t>
            </a:r>
          </a:p>
          <a:p>
            <a:endParaRPr lang="en-US">
              <a:latin typeface="Work Sans" panose="020B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0"/>
        <p:cNvGrpSpPr/>
        <p:nvPr/>
      </p:nvGrpSpPr>
      <p:grpSpPr>
        <a:xfrm>
          <a:off x="0" y="0"/>
          <a:ext cx="0" cy="0"/>
          <a:chOff x="0" y="0"/>
          <a:chExt cx="0" cy="0"/>
        </a:xfrm>
      </p:grpSpPr>
      <p:sp>
        <p:nvSpPr>
          <p:cNvPr id="172" name="Google Shape;172;p22"/>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2" name="Picture 1"/>
          <p:cNvPicPr>
            <a:picLocks noChangeAspect="1"/>
          </p:cNvPicPr>
          <p:nvPr/>
        </p:nvPicPr>
        <p:blipFill>
          <a:blip r:embed="rId4"/>
          <a:stretch>
            <a:fillRect/>
          </a:stretch>
        </p:blipFill>
        <p:spPr>
          <a:xfrm>
            <a:off x="197352" y="203931"/>
            <a:ext cx="8755874" cy="4756195"/>
          </a:xfrm>
          <a:prstGeom prst="rect">
            <a:avLst/>
          </a:prstGeom>
        </p:spPr>
      </p:pic>
      <p:sp>
        <p:nvSpPr>
          <p:cNvPr id="6" name="Google Shape;161;p21"/>
          <p:cNvSpPr txBox="1">
            <a:spLocks/>
          </p:cNvSpPr>
          <p:nvPr/>
        </p:nvSpPr>
        <p:spPr>
          <a:xfrm>
            <a:off x="374969" y="203931"/>
            <a:ext cx="2789547" cy="54729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smtClean="0">
                <a:solidFill>
                  <a:srgbClr val="C00000"/>
                </a:solidFill>
                <a:latin typeface="Work Sans" panose="020B0604020202020204" charset="0"/>
              </a:rPr>
              <a:t>Sơ đồ nối dây</a:t>
            </a:r>
            <a:endParaRPr lang="el-GR" sz="2400">
              <a:solidFill>
                <a:srgbClr val="C00000"/>
              </a:solidFill>
              <a:latin typeface="Work Sans" panose="020B0604020202020204"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pic>
        <p:nvPicPr>
          <p:cNvPr id="3" name="Picture 2"/>
          <p:cNvPicPr>
            <a:picLocks noChangeAspect="1"/>
          </p:cNvPicPr>
          <p:nvPr/>
        </p:nvPicPr>
        <p:blipFill>
          <a:blip r:embed="rId2"/>
          <a:stretch>
            <a:fillRect/>
          </a:stretch>
        </p:blipFill>
        <p:spPr>
          <a:xfrm>
            <a:off x="197353" y="197353"/>
            <a:ext cx="8729559" cy="4749617"/>
          </a:xfrm>
          <a:prstGeom prst="rect">
            <a:avLst/>
          </a:prstGeom>
        </p:spPr>
      </p:pic>
      <p:sp>
        <p:nvSpPr>
          <p:cNvPr id="5" name="Google Shape;161;p21"/>
          <p:cNvSpPr txBox="1">
            <a:spLocks/>
          </p:cNvSpPr>
          <p:nvPr/>
        </p:nvSpPr>
        <p:spPr>
          <a:xfrm>
            <a:off x="6267769" y="197353"/>
            <a:ext cx="2789547" cy="54729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smtClean="0">
                <a:solidFill>
                  <a:srgbClr val="C00000"/>
                </a:solidFill>
                <a:latin typeface="Work Sans" panose="020B0604020202020204" charset="0"/>
              </a:rPr>
              <a:t>Sơ đồ </a:t>
            </a:r>
            <a:r>
              <a:rPr lang="en-US" sz="2400" smtClean="0">
                <a:solidFill>
                  <a:srgbClr val="C00000"/>
                </a:solidFill>
                <a:latin typeface="Work Sans" panose="020B0604020202020204" charset="0"/>
              </a:rPr>
              <a:t>hoạt động</a:t>
            </a:r>
            <a:endParaRPr lang="el-GR" sz="2400">
              <a:solidFill>
                <a:srgbClr val="C00000"/>
              </a:solidFill>
              <a:latin typeface="Work Sans" panose="020B0604020202020204" charset="0"/>
            </a:endParaRPr>
          </a:p>
        </p:txBody>
      </p:sp>
    </p:spTree>
    <p:extLst>
      <p:ext uri="{BB962C8B-B14F-4D97-AF65-F5344CB8AC3E}">
        <p14:creationId xmlns:p14="http://schemas.microsoft.com/office/powerpoint/2010/main" val="636551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2" name="Google Shape;172;p22"/>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pic>
        <p:nvPicPr>
          <p:cNvPr id="5" name="Picture 4"/>
          <p:cNvPicPr/>
          <p:nvPr/>
        </p:nvPicPr>
        <p:blipFill>
          <a:blip r:embed="rId3"/>
          <a:stretch>
            <a:fillRect/>
          </a:stretch>
        </p:blipFill>
        <p:spPr>
          <a:xfrm>
            <a:off x="203931" y="164463"/>
            <a:ext cx="8742716" cy="4861448"/>
          </a:xfrm>
          <a:prstGeom prst="rect">
            <a:avLst/>
          </a:prstGeom>
        </p:spPr>
      </p:pic>
      <p:sp>
        <p:nvSpPr>
          <p:cNvPr id="6" name="Google Shape;161;p21"/>
          <p:cNvSpPr txBox="1">
            <a:spLocks/>
          </p:cNvSpPr>
          <p:nvPr/>
        </p:nvSpPr>
        <p:spPr>
          <a:xfrm>
            <a:off x="6675170" y="164463"/>
            <a:ext cx="2348794" cy="54729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smtClean="0">
                <a:solidFill>
                  <a:srgbClr val="C00000"/>
                </a:solidFill>
                <a:latin typeface="Work Sans" panose="020B0604020202020204" charset="0"/>
              </a:rPr>
              <a:t>Sơ đồ lấy mẫu</a:t>
            </a:r>
            <a:endParaRPr lang="el-GR" sz="2400">
              <a:solidFill>
                <a:srgbClr val="C00000"/>
              </a:solidFill>
              <a:latin typeface="Work Sans" panose="020B0604020202020204" charset="0"/>
            </a:endParaRPr>
          </a:p>
        </p:txBody>
      </p:sp>
    </p:spTree>
    <p:extLst>
      <p:ext uri="{BB962C8B-B14F-4D97-AF65-F5344CB8AC3E}">
        <p14:creationId xmlns:p14="http://schemas.microsoft.com/office/powerpoint/2010/main" val="39082208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a:off x="1012800" y="2497750"/>
            <a:ext cx="5808914"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mtClean="0"/>
              <a:t>DEMO</a:t>
            </a:r>
            <a:endParaRPr/>
          </a:p>
        </p:txBody>
      </p:sp>
      <p:sp>
        <p:nvSpPr>
          <p:cNvPr id="93" name="Google Shape;93;p15"/>
          <p:cNvSpPr txBox="1"/>
          <p:nvPr/>
        </p:nvSpPr>
        <p:spPr>
          <a:xfrm>
            <a:off x="6219050" y="337750"/>
            <a:ext cx="2232000" cy="19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12000" b="1">
                <a:solidFill>
                  <a:schemeClr val="dk1"/>
                </a:solidFill>
                <a:latin typeface="Work Sans"/>
                <a:ea typeface="Work Sans"/>
                <a:cs typeface="Work Sans"/>
                <a:sym typeface="Work Sans"/>
              </a:rPr>
              <a:t>4</a:t>
            </a:r>
            <a:r>
              <a:rPr lang="en" sz="9600" b="1" smtClean="0">
                <a:solidFill>
                  <a:schemeClr val="dk1"/>
                </a:solidFill>
                <a:latin typeface="Work Sans"/>
                <a:ea typeface="Work Sans"/>
                <a:cs typeface="Work Sans"/>
                <a:sym typeface="Work Sans"/>
              </a:rPr>
              <a:t>.</a:t>
            </a:r>
            <a:endParaRPr sz="9600" b="1">
              <a:latin typeface="Work Sans"/>
              <a:ea typeface="Work Sans"/>
              <a:cs typeface="Work Sans"/>
              <a:sym typeface="Work Sans"/>
            </a:endParaRPr>
          </a:p>
        </p:txBody>
      </p:sp>
    </p:spTree>
    <p:extLst>
      <p:ext uri="{BB962C8B-B14F-4D97-AF65-F5344CB8AC3E}">
        <p14:creationId xmlns:p14="http://schemas.microsoft.com/office/powerpoint/2010/main" val="4608786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9" name="Google Shape;99;p16"/>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pic>
        <p:nvPicPr>
          <p:cNvPr id="2" name="bandicam 2022-11-05 19-29-09-80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156" y="0"/>
            <a:ext cx="9157156"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0" mute="1">
                <p:cTn id="7" fill="hold" display="0">
                  <p:stCondLst>
                    <p:cond delay="indefinite"/>
                  </p:stCondLst>
                </p:cTn>
                <p:tgtEl>
                  <p:spTgt spid="2"/>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4"/>
          <p:cNvSpPr txBox="1">
            <a:spLocks noGrp="1"/>
          </p:cNvSpPr>
          <p:nvPr>
            <p:ph type="ctrTitle" idx="4294967295"/>
          </p:nvPr>
        </p:nvSpPr>
        <p:spPr>
          <a:xfrm>
            <a:off x="685799" y="1507150"/>
            <a:ext cx="3623063"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7200" smtClean="0"/>
              <a:t>Thanks</a:t>
            </a:r>
            <a:endParaRPr sz="7200"/>
          </a:p>
        </p:txBody>
      </p:sp>
      <p:sp>
        <p:nvSpPr>
          <p:cNvPr id="84" name="Google Shape;84;p14"/>
          <p:cNvSpPr txBox="1">
            <a:spLocks noGrp="1"/>
          </p:cNvSpPr>
          <p:nvPr>
            <p:ph type="subTitle" idx="4294967295"/>
          </p:nvPr>
        </p:nvSpPr>
        <p:spPr>
          <a:xfrm>
            <a:off x="685799" y="2802354"/>
            <a:ext cx="3470400" cy="373877"/>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b="1" smtClean="0">
                <a:latin typeface="Work Sans"/>
                <a:ea typeface="Work Sans"/>
                <a:cs typeface="Work Sans"/>
                <a:sym typeface="Work Sans"/>
              </a:rPr>
              <a:t>I </a:t>
            </a:r>
            <a:r>
              <a:rPr lang="en" b="1">
                <a:latin typeface="Work Sans"/>
                <a:ea typeface="Work Sans"/>
                <a:cs typeface="Work Sans"/>
                <a:sym typeface="Work Sans"/>
              </a:rPr>
              <a:t>am </a:t>
            </a:r>
            <a:r>
              <a:rPr lang="en" b="1" smtClean="0">
                <a:latin typeface="Work Sans"/>
                <a:ea typeface="Work Sans"/>
                <a:cs typeface="Work Sans"/>
                <a:sym typeface="Work Sans"/>
              </a:rPr>
              <a:t>LUONG VAN </a:t>
            </a:r>
            <a:r>
              <a:rPr lang="en" b="1" smtClean="0">
                <a:latin typeface="Work Sans"/>
                <a:ea typeface="Work Sans"/>
                <a:cs typeface="Work Sans"/>
                <a:sym typeface="Work Sans"/>
              </a:rPr>
              <a:t>XUONG</a:t>
            </a:r>
          </a:p>
          <a:p>
            <a:pPr marL="0" lvl="0" indent="0" algn="l" rtl="0">
              <a:spcBef>
                <a:spcPts val="600"/>
              </a:spcBef>
              <a:spcAft>
                <a:spcPts val="0"/>
              </a:spcAft>
              <a:buNone/>
            </a:pPr>
            <a:r>
              <a:rPr lang="en-US" b="1" smtClean="0">
                <a:latin typeface="Work Sans"/>
                <a:ea typeface="Work Sans"/>
                <a:cs typeface="Work Sans"/>
                <a:sym typeface="Work Sans"/>
              </a:rPr>
              <a:t>I am Pham Vu Phi Long</a:t>
            </a:r>
            <a:endParaRPr b="1">
              <a:latin typeface="Work Sans"/>
              <a:ea typeface="Work Sans"/>
              <a:cs typeface="Work Sans"/>
              <a:sym typeface="Work Sans"/>
            </a:endParaRPr>
          </a:p>
        </p:txBody>
      </p:sp>
      <p:pic>
        <p:nvPicPr>
          <p:cNvPr id="85" name="Google Shape;85;p14" descr="photo-1434030216411-0b793f4b4173.jpg"/>
          <p:cNvPicPr preferRelativeResize="0"/>
          <p:nvPr/>
        </p:nvPicPr>
        <p:blipFill>
          <a:blip r:embed="rId3">
            <a:alphaModFix/>
          </a:blip>
          <a:stretch>
            <a:fillRect/>
          </a:stretch>
        </p:blipFill>
        <p:spPr>
          <a:xfrm>
            <a:off x="4380075" y="393450"/>
            <a:ext cx="4368875" cy="4368875"/>
          </a:xfrm>
          <a:prstGeom prst="rect">
            <a:avLst/>
          </a:prstGeom>
          <a:noFill/>
          <a:ln>
            <a:noFill/>
          </a:ln>
        </p:spPr>
      </p:pic>
      <p:sp>
        <p:nvSpPr>
          <p:cNvPr id="86" name="Google Shape;86;p14"/>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41"/>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456" name="Google Shape;456;p41"/>
          <p:cNvSpPr/>
          <p:nvPr/>
        </p:nvSpPr>
        <p:spPr>
          <a:xfrm>
            <a:off x="977050" y="1469239"/>
            <a:ext cx="3518400" cy="1325400"/>
          </a:xfrm>
          <a:prstGeom prst="rect">
            <a:avLst/>
          </a:prstGeom>
          <a:solidFill>
            <a:schemeClr val="lt2"/>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US" b="1" smtClean="0">
                <a:solidFill>
                  <a:schemeClr val="dk1"/>
                </a:solidFill>
                <a:latin typeface="Work Sans"/>
                <a:ea typeface="Work Sans"/>
                <a:cs typeface="Work Sans"/>
                <a:sym typeface="Work Sans"/>
              </a:rPr>
              <a:t>TỔNG QUAN</a:t>
            </a:r>
            <a:endParaRPr b="1">
              <a:solidFill>
                <a:schemeClr val="dk1"/>
              </a:solidFill>
              <a:latin typeface="Work Sans"/>
              <a:ea typeface="Work Sans"/>
              <a:cs typeface="Work Sans"/>
              <a:sym typeface="Work Sans"/>
            </a:endParaRPr>
          </a:p>
          <a:p>
            <a:pPr marL="0" lvl="0" indent="0" algn="l" rtl="0">
              <a:spcBef>
                <a:spcPts val="600"/>
              </a:spcBef>
              <a:spcAft>
                <a:spcPts val="600"/>
              </a:spcAft>
              <a:buNone/>
            </a:pPr>
            <a:r>
              <a:rPr lang="en" smtClean="0">
                <a:solidFill>
                  <a:schemeClr val="dk1"/>
                </a:solidFill>
                <a:latin typeface="Work Sans"/>
                <a:ea typeface="Work Sans"/>
                <a:cs typeface="Work Sans"/>
                <a:sym typeface="Work Sans"/>
              </a:rPr>
              <a:t>Tên đề tài, mục đích, đối tượng, nhiệm vụ, phương pháp nghiên cứu, kết quả đạt được.</a:t>
            </a:r>
            <a:endParaRPr>
              <a:solidFill>
                <a:schemeClr val="dk1"/>
              </a:solidFill>
              <a:latin typeface="Work Sans"/>
              <a:ea typeface="Work Sans"/>
              <a:cs typeface="Work Sans"/>
              <a:sym typeface="Work Sans"/>
            </a:endParaRPr>
          </a:p>
        </p:txBody>
      </p:sp>
      <p:sp>
        <p:nvSpPr>
          <p:cNvPr id="457" name="Google Shape;457;p41"/>
          <p:cNvSpPr/>
          <p:nvPr/>
        </p:nvSpPr>
        <p:spPr>
          <a:xfrm>
            <a:off x="4641042" y="1469239"/>
            <a:ext cx="3518400" cy="1325400"/>
          </a:xfrm>
          <a:prstGeom prst="rect">
            <a:avLst/>
          </a:prstGeom>
          <a:solidFill>
            <a:schemeClr val="lt2"/>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smtClean="0">
                <a:solidFill>
                  <a:schemeClr val="dk1"/>
                </a:solidFill>
                <a:latin typeface="Work Sans"/>
                <a:ea typeface="Work Sans"/>
                <a:cs typeface="Work Sans"/>
                <a:sym typeface="Work Sans"/>
              </a:rPr>
              <a:t>CƠ SỞ LÝ </a:t>
            </a:r>
            <a:r>
              <a:rPr lang="en" b="1" smtClean="0">
                <a:solidFill>
                  <a:schemeClr val="dk1"/>
                </a:solidFill>
                <a:latin typeface="Work Sans"/>
                <a:ea typeface="Work Sans"/>
                <a:cs typeface="Work Sans"/>
                <a:sym typeface="Work Sans"/>
              </a:rPr>
              <a:t>THUYẾT</a:t>
            </a:r>
            <a:endParaRPr b="1" smtClean="0">
              <a:solidFill>
                <a:schemeClr val="dk1"/>
              </a:solidFill>
              <a:latin typeface="Work Sans"/>
              <a:ea typeface="Work Sans"/>
              <a:cs typeface="Work Sans"/>
              <a:sym typeface="Work Sans"/>
            </a:endParaRPr>
          </a:p>
          <a:p>
            <a:pPr lvl="0" algn="r">
              <a:spcBef>
                <a:spcPts val="600"/>
              </a:spcBef>
              <a:spcAft>
                <a:spcPts val="600"/>
              </a:spcAft>
            </a:pPr>
            <a:r>
              <a:rPr lang="en" smtClean="0">
                <a:solidFill>
                  <a:schemeClr val="dk1"/>
                </a:solidFill>
                <a:latin typeface="Work Sans"/>
                <a:ea typeface="Work Sans"/>
                <a:cs typeface="Work Sans"/>
                <a:sym typeface="Work Sans"/>
              </a:rPr>
              <a:t>Internet of Things, </a:t>
            </a:r>
            <a:r>
              <a:rPr lang="en-US" smtClean="0">
                <a:solidFill>
                  <a:schemeClr val="dk1"/>
                </a:solidFill>
                <a:latin typeface="Work Sans"/>
                <a:ea typeface="Work Sans"/>
                <a:cs typeface="Work Sans"/>
                <a:sym typeface="Work Sans"/>
              </a:rPr>
              <a:t>Uno WIFI-WeMos</a:t>
            </a:r>
            <a:r>
              <a:rPr lang="en" smtClean="0">
                <a:solidFill>
                  <a:schemeClr val="dk1"/>
                </a:solidFill>
                <a:latin typeface="Work Sans"/>
                <a:ea typeface="Work Sans"/>
                <a:cs typeface="Work Sans"/>
                <a:sym typeface="Work Sans"/>
              </a:rPr>
              <a:t>,Fritzing, C/C++,Firebase, MIT App.</a:t>
            </a:r>
            <a:endParaRPr>
              <a:solidFill>
                <a:schemeClr val="dk1"/>
              </a:solidFill>
              <a:latin typeface="Work Sans"/>
              <a:ea typeface="Work Sans"/>
              <a:cs typeface="Work Sans"/>
              <a:sym typeface="Work Sans"/>
            </a:endParaRPr>
          </a:p>
        </p:txBody>
      </p:sp>
      <p:sp>
        <p:nvSpPr>
          <p:cNvPr id="458" name="Google Shape;458;p41"/>
          <p:cNvSpPr/>
          <p:nvPr/>
        </p:nvSpPr>
        <p:spPr>
          <a:xfrm>
            <a:off x="977050" y="2940172"/>
            <a:ext cx="3518400" cy="1325400"/>
          </a:xfrm>
          <a:prstGeom prst="rect">
            <a:avLst/>
          </a:prstGeom>
          <a:solidFill>
            <a:schemeClr val="lt2"/>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Work Sans"/>
              <a:ea typeface="Work Sans"/>
              <a:cs typeface="Work Sans"/>
              <a:sym typeface="Work Sans"/>
            </a:endParaRPr>
          </a:p>
          <a:p>
            <a:pPr marL="0" lvl="0" indent="0" algn="l" rtl="0">
              <a:spcBef>
                <a:spcPts val="600"/>
              </a:spcBef>
              <a:spcAft>
                <a:spcPts val="0"/>
              </a:spcAft>
              <a:buClr>
                <a:schemeClr val="dk1"/>
              </a:buClr>
              <a:buSzPts val="1100"/>
              <a:buFont typeface="Arial"/>
              <a:buNone/>
            </a:pPr>
            <a:r>
              <a:rPr lang="en-US" smtClean="0">
                <a:solidFill>
                  <a:schemeClr val="dk1"/>
                </a:solidFill>
                <a:latin typeface="Work Sans"/>
                <a:ea typeface="Work Sans"/>
                <a:cs typeface="Work Sans"/>
                <a:sym typeface="Work Sans"/>
              </a:rPr>
              <a:t>Uno WIFI-WeMos, </a:t>
            </a:r>
            <a:r>
              <a:rPr lang="en-US" smtClean="0">
                <a:solidFill>
                  <a:schemeClr val="dk1"/>
                </a:solidFill>
                <a:latin typeface="Work Sans"/>
                <a:ea typeface="Work Sans"/>
                <a:cs typeface="Work Sans"/>
                <a:sym typeface="Work Sans"/>
              </a:rPr>
              <a:t>SHARP GP2Y10, Sơ đồ nối dây</a:t>
            </a:r>
            <a:r>
              <a:rPr lang="en-US" smtClean="0">
                <a:solidFill>
                  <a:schemeClr val="dk1"/>
                </a:solidFill>
                <a:latin typeface="Work Sans"/>
                <a:ea typeface="Work Sans"/>
                <a:cs typeface="Work Sans"/>
                <a:sym typeface="Work Sans"/>
              </a:rPr>
              <a:t>, </a:t>
            </a:r>
            <a:r>
              <a:rPr lang="en-US" smtClean="0">
                <a:solidFill>
                  <a:schemeClr val="dk1"/>
                </a:solidFill>
                <a:latin typeface="Work Sans"/>
                <a:ea typeface="Work Sans"/>
                <a:cs typeface="Work Sans"/>
                <a:sym typeface="Work Sans"/>
              </a:rPr>
              <a:t>cách hoạt động cảm biến.</a:t>
            </a:r>
            <a:endParaRPr>
              <a:solidFill>
                <a:schemeClr val="dk1"/>
              </a:solidFill>
              <a:latin typeface="Work Sans"/>
              <a:ea typeface="Work Sans"/>
              <a:cs typeface="Work Sans"/>
              <a:sym typeface="Work Sans"/>
            </a:endParaRPr>
          </a:p>
          <a:p>
            <a:pPr marL="0" lvl="0" indent="0" algn="l" rtl="0">
              <a:spcBef>
                <a:spcPts val="600"/>
              </a:spcBef>
              <a:spcAft>
                <a:spcPts val="600"/>
              </a:spcAft>
              <a:buClr>
                <a:schemeClr val="dk1"/>
              </a:buClr>
              <a:buSzPts val="1100"/>
              <a:buFont typeface="Arial"/>
              <a:buNone/>
            </a:pPr>
            <a:r>
              <a:rPr lang="en" b="1" smtClean="0">
                <a:solidFill>
                  <a:schemeClr val="dk1"/>
                </a:solidFill>
                <a:latin typeface="Work Sans"/>
                <a:ea typeface="Work Sans"/>
                <a:cs typeface="Work Sans"/>
                <a:sym typeface="Work Sans"/>
              </a:rPr>
              <a:t>MÔ PHỎNG THIẾT BỊ</a:t>
            </a:r>
            <a:endParaRPr>
              <a:solidFill>
                <a:schemeClr val="dk1"/>
              </a:solidFill>
              <a:latin typeface="Work Sans"/>
              <a:ea typeface="Work Sans"/>
              <a:cs typeface="Work Sans"/>
              <a:sym typeface="Work Sans"/>
            </a:endParaRPr>
          </a:p>
        </p:txBody>
      </p:sp>
      <p:sp>
        <p:nvSpPr>
          <p:cNvPr id="459" name="Google Shape;459;p41"/>
          <p:cNvSpPr/>
          <p:nvPr/>
        </p:nvSpPr>
        <p:spPr>
          <a:xfrm>
            <a:off x="4641042" y="2940172"/>
            <a:ext cx="3518400" cy="1325400"/>
          </a:xfrm>
          <a:prstGeom prst="rect">
            <a:avLst/>
          </a:prstGeom>
          <a:solidFill>
            <a:schemeClr val="lt2"/>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US" smtClean="0">
                <a:solidFill>
                  <a:schemeClr val="dk1"/>
                </a:solidFill>
                <a:latin typeface="Work Sans"/>
                <a:ea typeface="Work Sans"/>
                <a:cs typeface="Work Sans"/>
                <a:sym typeface="Work Sans"/>
              </a:rPr>
              <a:t>Chạy vận hành, cách thử nghiệm.</a:t>
            </a:r>
            <a:endParaRPr>
              <a:solidFill>
                <a:schemeClr val="dk1"/>
              </a:solidFill>
              <a:latin typeface="Work Sans"/>
              <a:ea typeface="Work Sans"/>
              <a:cs typeface="Work Sans"/>
              <a:sym typeface="Work Sans"/>
            </a:endParaRPr>
          </a:p>
          <a:p>
            <a:pPr marL="0" lvl="0" indent="0" algn="r" rtl="0">
              <a:spcBef>
                <a:spcPts val="600"/>
              </a:spcBef>
              <a:spcAft>
                <a:spcPts val="600"/>
              </a:spcAft>
              <a:buNone/>
            </a:pPr>
            <a:r>
              <a:rPr lang="en" b="1" smtClean="0">
                <a:solidFill>
                  <a:schemeClr val="dk1"/>
                </a:solidFill>
                <a:latin typeface="Work Sans"/>
                <a:ea typeface="Work Sans"/>
                <a:cs typeface="Work Sans"/>
                <a:sym typeface="Work Sans"/>
              </a:rPr>
              <a:t>DEMO</a:t>
            </a:r>
            <a:endParaRPr>
              <a:solidFill>
                <a:schemeClr val="dk1"/>
              </a:solidFill>
              <a:latin typeface="Work Sans"/>
              <a:ea typeface="Work Sans"/>
              <a:cs typeface="Work Sans"/>
              <a:sym typeface="Work Sans"/>
            </a:endParaRPr>
          </a:p>
        </p:txBody>
      </p:sp>
      <p:sp>
        <p:nvSpPr>
          <p:cNvPr id="460" name="Google Shape;460;p41"/>
          <p:cNvSpPr/>
          <p:nvPr/>
        </p:nvSpPr>
        <p:spPr>
          <a:xfrm>
            <a:off x="3485499" y="1782906"/>
            <a:ext cx="2021700" cy="20217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1"/>
          <p:cNvSpPr/>
          <p:nvPr/>
        </p:nvSpPr>
        <p:spPr>
          <a:xfrm rot="5400000">
            <a:off x="3631390" y="1782906"/>
            <a:ext cx="2021700" cy="2021700"/>
          </a:xfrm>
          <a:prstGeom prst="pie">
            <a:avLst>
              <a:gd name="adj1" fmla="val 10788866"/>
              <a:gd name="adj2" fmla="val 16200000"/>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1"/>
          <p:cNvSpPr/>
          <p:nvPr/>
        </p:nvSpPr>
        <p:spPr>
          <a:xfrm rot="10800000">
            <a:off x="3631390" y="1929937"/>
            <a:ext cx="2021700" cy="2021700"/>
          </a:xfrm>
          <a:prstGeom prst="pie">
            <a:avLst>
              <a:gd name="adj1" fmla="val 10788866"/>
              <a:gd name="adj2" fmla="val 16200000"/>
            </a:avLst>
          </a:prstGeom>
          <a:solidFill>
            <a:schemeClr val="tx1">
              <a:lumMod val="95000"/>
              <a:lumOff val="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1"/>
          <p:cNvSpPr/>
          <p:nvPr/>
        </p:nvSpPr>
        <p:spPr>
          <a:xfrm rot="-5400000">
            <a:off x="3485499" y="1929937"/>
            <a:ext cx="2021700" cy="2021700"/>
          </a:xfrm>
          <a:prstGeom prst="pie">
            <a:avLst>
              <a:gd name="adj1" fmla="val 10788866"/>
              <a:gd name="adj2" fmla="val 16200000"/>
            </a:avLst>
          </a:prstGeom>
          <a:solidFill>
            <a:schemeClr val="tx1">
              <a:lumMod val="95000"/>
              <a:lumOff val="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1"/>
          <p:cNvSpPr/>
          <p:nvPr/>
        </p:nvSpPr>
        <p:spPr>
          <a:xfrm>
            <a:off x="3981664" y="2211102"/>
            <a:ext cx="245446" cy="421593"/>
          </a:xfrm>
          <a:prstGeom prst="rect">
            <a:avLst/>
          </a:prstGeom>
        </p:spPr>
        <p:txBody>
          <a:bodyPr>
            <a:prstTxWarp prst="textPlain">
              <a:avLst/>
            </a:prstTxWarp>
          </a:bodyPr>
          <a:lstStyle/>
          <a:p>
            <a:pPr lvl="0" algn="ctr"/>
            <a:r>
              <a:rPr lang="en-US" b="1" i="0" smtClean="0">
                <a:ln>
                  <a:noFill/>
                </a:ln>
                <a:solidFill>
                  <a:schemeClr val="lt1"/>
                </a:solidFill>
                <a:latin typeface="Work Sans"/>
              </a:rPr>
              <a:t>1</a:t>
            </a:r>
            <a:endParaRPr b="1" i="0">
              <a:ln>
                <a:noFill/>
              </a:ln>
              <a:solidFill>
                <a:schemeClr val="lt1"/>
              </a:solidFill>
              <a:latin typeface="Work Sans"/>
            </a:endParaRPr>
          </a:p>
        </p:txBody>
      </p:sp>
      <p:sp>
        <p:nvSpPr>
          <p:cNvPr id="465" name="Google Shape;465;p41"/>
          <p:cNvSpPr/>
          <p:nvPr/>
        </p:nvSpPr>
        <p:spPr>
          <a:xfrm>
            <a:off x="4800511" y="2211101"/>
            <a:ext cx="325671" cy="421593"/>
          </a:xfrm>
          <a:prstGeom prst="rect">
            <a:avLst/>
          </a:prstGeom>
        </p:spPr>
        <p:txBody>
          <a:bodyPr>
            <a:prstTxWarp prst="textPlain">
              <a:avLst/>
            </a:prstTxWarp>
          </a:bodyPr>
          <a:lstStyle/>
          <a:p>
            <a:pPr lvl="0" algn="ctr"/>
            <a:r>
              <a:rPr lang="en-US" b="1" i="0" smtClean="0">
                <a:ln>
                  <a:noFill/>
                </a:ln>
                <a:solidFill>
                  <a:schemeClr val="lt1"/>
                </a:solidFill>
                <a:latin typeface="Work Sans"/>
              </a:rPr>
              <a:t>2</a:t>
            </a:r>
            <a:endParaRPr b="1" i="0">
              <a:ln>
                <a:noFill/>
              </a:ln>
              <a:solidFill>
                <a:schemeClr val="lt1"/>
              </a:solidFill>
              <a:latin typeface="Work Sans"/>
            </a:endParaRPr>
          </a:p>
        </p:txBody>
      </p:sp>
      <p:sp>
        <p:nvSpPr>
          <p:cNvPr id="466" name="Google Shape;466;p41"/>
          <p:cNvSpPr/>
          <p:nvPr/>
        </p:nvSpPr>
        <p:spPr>
          <a:xfrm>
            <a:off x="4800511" y="3108808"/>
            <a:ext cx="334250" cy="409741"/>
          </a:xfrm>
          <a:prstGeom prst="rect">
            <a:avLst/>
          </a:prstGeom>
        </p:spPr>
        <p:txBody>
          <a:bodyPr>
            <a:prstTxWarp prst="textPlain">
              <a:avLst/>
            </a:prstTxWarp>
          </a:bodyPr>
          <a:lstStyle/>
          <a:p>
            <a:pPr lvl="0" algn="ctr"/>
            <a:r>
              <a:rPr lang="en-US" b="1">
                <a:solidFill>
                  <a:schemeClr val="lt1"/>
                </a:solidFill>
                <a:latin typeface="Work Sans"/>
              </a:rPr>
              <a:t>4</a:t>
            </a:r>
            <a:endParaRPr b="1" i="0">
              <a:ln>
                <a:noFill/>
              </a:ln>
              <a:solidFill>
                <a:schemeClr val="lt1"/>
              </a:solidFill>
              <a:latin typeface="Work Sans"/>
            </a:endParaRPr>
          </a:p>
        </p:txBody>
      </p:sp>
      <p:sp>
        <p:nvSpPr>
          <p:cNvPr id="467" name="Google Shape;467;p41"/>
          <p:cNvSpPr/>
          <p:nvPr/>
        </p:nvSpPr>
        <p:spPr>
          <a:xfrm>
            <a:off x="3981664" y="3112036"/>
            <a:ext cx="292442" cy="403284"/>
          </a:xfrm>
          <a:prstGeom prst="rect">
            <a:avLst/>
          </a:prstGeom>
        </p:spPr>
        <p:txBody>
          <a:bodyPr>
            <a:prstTxWarp prst="textPlain">
              <a:avLst/>
            </a:prstTxWarp>
          </a:bodyPr>
          <a:lstStyle/>
          <a:p>
            <a:pPr lvl="0" algn="ctr"/>
            <a:r>
              <a:rPr lang="en-US" b="1">
                <a:solidFill>
                  <a:schemeClr val="lt1"/>
                </a:solidFill>
                <a:latin typeface="Work Sans"/>
              </a:rPr>
              <a:t>3</a:t>
            </a:r>
            <a:endParaRPr b="1" i="0">
              <a:ln>
                <a:noFill/>
              </a:ln>
              <a:solidFill>
                <a:schemeClr val="lt1"/>
              </a:solidFill>
              <a:latin typeface="Work Sans"/>
            </a:endParaRPr>
          </a:p>
        </p:txBody>
      </p:sp>
      <p:sp>
        <p:nvSpPr>
          <p:cNvPr id="468" name="Google Shape;468;p41"/>
          <p:cNvSpPr txBox="1">
            <a:spLocks noGrp="1"/>
          </p:cNvSpPr>
          <p:nvPr>
            <p:ph type="title"/>
          </p:nvPr>
        </p:nvSpPr>
        <p:spPr>
          <a:xfrm>
            <a:off x="3485499" y="601168"/>
            <a:ext cx="2165550" cy="60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mtClean="0"/>
              <a:t>4 PHẦN</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a:off x="1012800" y="2497750"/>
            <a:ext cx="49500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mtClean="0"/>
              <a:t>TỔNG QUAN</a:t>
            </a:r>
            <a:endParaRPr/>
          </a:p>
        </p:txBody>
      </p:sp>
      <p:sp>
        <p:nvSpPr>
          <p:cNvPr id="93" name="Google Shape;93;p15"/>
          <p:cNvSpPr txBox="1"/>
          <p:nvPr/>
        </p:nvSpPr>
        <p:spPr>
          <a:xfrm>
            <a:off x="6219050" y="337750"/>
            <a:ext cx="2232000" cy="19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12000" b="1">
                <a:solidFill>
                  <a:schemeClr val="dk1"/>
                </a:solidFill>
                <a:latin typeface="Work Sans"/>
                <a:ea typeface="Work Sans"/>
                <a:cs typeface="Work Sans"/>
                <a:sym typeface="Work Sans"/>
              </a:rPr>
              <a:t>1</a:t>
            </a:r>
            <a:r>
              <a:rPr lang="en" sz="9600" b="1">
                <a:solidFill>
                  <a:schemeClr val="dk1"/>
                </a:solidFill>
                <a:latin typeface="Work Sans"/>
                <a:ea typeface="Work Sans"/>
                <a:cs typeface="Work Sans"/>
                <a:sym typeface="Work Sans"/>
              </a:rPr>
              <a:t>.</a:t>
            </a:r>
            <a:endParaRPr sz="9600" b="1">
              <a:latin typeface="Work Sans"/>
              <a:ea typeface="Work Sans"/>
              <a:cs typeface="Work Sans"/>
              <a:sym typeface="Work Sans"/>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9"/>
          <p:cNvSpPr txBox="1">
            <a:spLocks noGrp="1"/>
          </p:cNvSpPr>
          <p:nvPr>
            <p:ph type="title"/>
          </p:nvPr>
        </p:nvSpPr>
        <p:spPr>
          <a:xfrm>
            <a:off x="359158" y="328283"/>
            <a:ext cx="5243946" cy="460778"/>
          </a:xfrm>
          <a:prstGeom prst="rect">
            <a:avLst/>
          </a:prstGeom>
        </p:spPr>
        <p:txBody>
          <a:bodyPr spcFirstLastPara="1" wrap="square" lIns="91425" tIns="91425" rIns="91425" bIns="91425" anchor="b" anchorCtr="0">
            <a:noAutofit/>
          </a:bodyPr>
          <a:lstStyle/>
          <a:p>
            <a:pPr lvl="0"/>
            <a:r>
              <a:rPr lang="en" sz="1800" smtClean="0"/>
              <a:t/>
            </a:r>
            <a:br>
              <a:rPr lang="en" sz="1800" smtClean="0"/>
            </a:br>
            <a:r>
              <a:rPr lang="vi-VN" sz="1800"/>
              <a:t>IoT – Hệ thống giám sát ô nhiễm môi trường. </a:t>
            </a:r>
            <a:endParaRPr sz="1800"/>
          </a:p>
        </p:txBody>
      </p:sp>
      <p:sp>
        <p:nvSpPr>
          <p:cNvPr id="265" name="Google Shape;265;p29"/>
          <p:cNvSpPr txBox="1">
            <a:spLocks noGrp="1"/>
          </p:cNvSpPr>
          <p:nvPr>
            <p:ph type="body" idx="1"/>
          </p:nvPr>
        </p:nvSpPr>
        <p:spPr>
          <a:xfrm>
            <a:off x="452683" y="3234949"/>
            <a:ext cx="4133615" cy="1453412"/>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200" b="1" smtClean="0">
                <a:latin typeface="Work Sans"/>
                <a:ea typeface="Work Sans"/>
                <a:cs typeface="Work Sans"/>
                <a:sym typeface="Work Sans"/>
              </a:rPr>
              <a:t>Mục đích nghiên cứu</a:t>
            </a:r>
          </a:p>
          <a:p>
            <a:pPr marL="171450" lvl="0" indent="-171450" algn="l" rtl="0">
              <a:spcBef>
                <a:spcPts val="600"/>
              </a:spcBef>
              <a:spcAft>
                <a:spcPts val="0"/>
              </a:spcAft>
              <a:buFontTx/>
              <a:buChar char="-"/>
            </a:pPr>
            <a:r>
              <a:rPr lang="en" sz="1200" smtClean="0">
                <a:latin typeface="Work Sans"/>
                <a:ea typeface="Work Sans"/>
                <a:cs typeface="Work Sans"/>
                <a:sym typeface="Work Sans"/>
              </a:rPr>
              <a:t>Xác định mức độ ô nhiễm môi trường.</a:t>
            </a:r>
          </a:p>
          <a:p>
            <a:pPr marL="171450" lvl="0" indent="-171450" algn="l" rtl="0">
              <a:spcBef>
                <a:spcPts val="600"/>
              </a:spcBef>
              <a:spcAft>
                <a:spcPts val="0"/>
              </a:spcAft>
              <a:buFontTx/>
              <a:buChar char="-"/>
            </a:pPr>
            <a:r>
              <a:rPr lang="en" sz="1200" smtClean="0">
                <a:latin typeface="Work Sans"/>
                <a:ea typeface="Work Sans"/>
                <a:cs typeface="Work Sans"/>
                <a:sym typeface="Work Sans"/>
              </a:rPr>
              <a:t>Hiểu biết các ứng dụng IoT.</a:t>
            </a:r>
          </a:p>
          <a:p>
            <a:pPr marL="171450" lvl="0" indent="-171450" algn="l" rtl="0">
              <a:spcBef>
                <a:spcPts val="600"/>
              </a:spcBef>
              <a:spcAft>
                <a:spcPts val="0"/>
              </a:spcAft>
              <a:buFontTx/>
              <a:buChar char="-"/>
            </a:pPr>
            <a:r>
              <a:rPr lang="en" sz="1200" smtClean="0">
                <a:latin typeface="Work Sans"/>
                <a:ea typeface="Work Sans"/>
                <a:cs typeface="Work Sans"/>
                <a:sym typeface="Work Sans"/>
              </a:rPr>
              <a:t>Cách lắp đặt, vận hành các thiết bị.</a:t>
            </a:r>
          </a:p>
          <a:p>
            <a:pPr marL="171450" lvl="0" indent="-171450">
              <a:buFontTx/>
              <a:buChar char="-"/>
            </a:pPr>
            <a:r>
              <a:rPr lang="en" sz="1200" smtClean="0">
                <a:latin typeface="Work Sans"/>
                <a:ea typeface="Work Sans"/>
                <a:cs typeface="Work Sans"/>
                <a:sym typeface="Work Sans"/>
              </a:rPr>
              <a:t>Sử dụng môi trường </a:t>
            </a:r>
            <a:r>
              <a:rPr lang="en-US" sz="1200">
                <a:latin typeface="Work Sans"/>
                <a:ea typeface="Work Sans"/>
                <a:cs typeface="Work Sans"/>
                <a:sym typeface="Work Sans"/>
              </a:rPr>
              <a:t>Uno WIFI</a:t>
            </a:r>
            <a:r>
              <a:rPr lang="en" sz="1200" smtClean="0">
                <a:latin typeface="Work Sans"/>
                <a:ea typeface="Work Sans"/>
                <a:cs typeface="Work Sans"/>
                <a:sym typeface="Work Sans"/>
              </a:rPr>
              <a:t>, </a:t>
            </a:r>
            <a:r>
              <a:rPr lang="en" sz="1200" smtClean="0">
                <a:latin typeface="Work Sans"/>
                <a:ea typeface="Work Sans"/>
                <a:cs typeface="Work Sans"/>
                <a:sym typeface="Work Sans"/>
              </a:rPr>
              <a:t>ngôn ngữ C/C++.</a:t>
            </a:r>
            <a:endParaRPr sz="1200">
              <a:latin typeface="Work Sans"/>
              <a:ea typeface="Work Sans"/>
              <a:cs typeface="Work Sans"/>
              <a:sym typeface="Work Sans"/>
            </a:endParaRPr>
          </a:p>
        </p:txBody>
      </p:sp>
      <p:sp>
        <p:nvSpPr>
          <p:cNvPr id="267" name="Google Shape;267;p29"/>
          <p:cNvSpPr txBox="1">
            <a:spLocks noGrp="1"/>
          </p:cNvSpPr>
          <p:nvPr>
            <p:ph type="body" idx="3"/>
          </p:nvPr>
        </p:nvSpPr>
        <p:spPr>
          <a:xfrm>
            <a:off x="4378099" y="988365"/>
            <a:ext cx="4055750" cy="1287783"/>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200" b="1" smtClean="0">
                <a:latin typeface="Work Sans"/>
                <a:ea typeface="Work Sans"/>
                <a:cs typeface="Work Sans"/>
                <a:sym typeface="Work Sans"/>
              </a:rPr>
              <a:t>Phương pháp nghiên cứu</a:t>
            </a:r>
            <a:endParaRPr sz="1200" b="1">
              <a:latin typeface="Work Sans"/>
              <a:ea typeface="Work Sans"/>
              <a:cs typeface="Work Sans"/>
              <a:sym typeface="Work Sans"/>
            </a:endParaRPr>
          </a:p>
          <a:p>
            <a:pPr marL="171450" lvl="0" indent="-171450" algn="l" rtl="0">
              <a:spcBef>
                <a:spcPts val="600"/>
              </a:spcBef>
              <a:spcAft>
                <a:spcPts val="0"/>
              </a:spcAft>
              <a:buFontTx/>
              <a:buChar char="-"/>
            </a:pPr>
            <a:r>
              <a:rPr lang="en-US" sz="1200" smtClean="0">
                <a:latin typeface="Work Sans" panose="020B0604020202020204" charset="0"/>
              </a:rPr>
              <a:t>Tìm hiểu, lắp đặt, vận hành của mạch Arduino nối cảm biến thông qua điện trở và tụ điện.</a:t>
            </a:r>
          </a:p>
          <a:p>
            <a:pPr marL="171450" lvl="0" indent="-171450" algn="l" rtl="0">
              <a:spcBef>
                <a:spcPts val="600"/>
              </a:spcBef>
              <a:spcAft>
                <a:spcPts val="0"/>
              </a:spcAft>
              <a:buFontTx/>
              <a:buChar char="-"/>
            </a:pPr>
            <a:r>
              <a:rPr lang="en-US" sz="1200" smtClean="0">
                <a:latin typeface="Work Sans" panose="020B0604020202020204" charset="0"/>
              </a:rPr>
              <a:t>Thiết kế mô hình, mô phỏng thiết bị cách </a:t>
            </a:r>
            <a:r>
              <a:rPr lang="en-US" sz="1200" smtClean="0">
                <a:latin typeface="Work Sans" panose="020B0604020202020204" charset="0"/>
              </a:rPr>
              <a:t>nối</a:t>
            </a:r>
            <a:r>
              <a:rPr lang="en-US" sz="1200" smtClean="0">
                <a:latin typeface="Work Sans" panose="020B0604020202020204" charset="0"/>
              </a:rPr>
              <a:t> </a:t>
            </a:r>
            <a:r>
              <a:rPr lang="en-US" sz="1200" smtClean="0">
                <a:latin typeface="Work Sans" panose="020B0604020202020204" charset="0"/>
              </a:rPr>
              <a:t>dây dẫn.</a:t>
            </a:r>
          </a:p>
        </p:txBody>
      </p:sp>
      <p:sp>
        <p:nvSpPr>
          <p:cNvPr id="269" name="Google Shape;269;p29"/>
          <p:cNvSpPr txBox="1">
            <a:spLocks noGrp="1"/>
          </p:cNvSpPr>
          <p:nvPr>
            <p:ph type="body" idx="2"/>
          </p:nvPr>
        </p:nvSpPr>
        <p:spPr>
          <a:xfrm>
            <a:off x="600929" y="993944"/>
            <a:ext cx="1043076" cy="467568"/>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200" b="1" smtClean="0">
                <a:latin typeface="Work Sans"/>
                <a:ea typeface="Work Sans"/>
                <a:cs typeface="Work Sans"/>
                <a:sym typeface="Work Sans"/>
              </a:rPr>
              <a:t>Thực trạng</a:t>
            </a:r>
          </a:p>
          <a:p>
            <a:pPr marL="0" lvl="0" indent="0" algn="l" rtl="0">
              <a:spcBef>
                <a:spcPts val="600"/>
              </a:spcBef>
              <a:spcAft>
                <a:spcPts val="0"/>
              </a:spcAft>
              <a:buNone/>
            </a:pPr>
            <a:endParaRPr sz="1200" b="1">
              <a:latin typeface="Work Sans"/>
              <a:ea typeface="Work Sans"/>
              <a:cs typeface="Work Sans"/>
              <a:sym typeface="Work Sans"/>
            </a:endParaRPr>
          </a:p>
        </p:txBody>
      </p:sp>
      <p:grpSp>
        <p:nvGrpSpPr>
          <p:cNvPr id="271" name="Google Shape;271;p29"/>
          <p:cNvGrpSpPr/>
          <p:nvPr/>
        </p:nvGrpSpPr>
        <p:grpSpPr>
          <a:xfrm>
            <a:off x="7489698" y="495435"/>
            <a:ext cx="1158551" cy="732293"/>
            <a:chOff x="3241525" y="3039450"/>
            <a:chExt cx="494600" cy="312625"/>
          </a:xfrm>
        </p:grpSpPr>
        <p:sp>
          <p:nvSpPr>
            <p:cNvPr id="272" name="Google Shape;272;p29"/>
            <p:cNvSpPr/>
            <p:nvPr/>
          </p:nvSpPr>
          <p:spPr>
            <a:xfrm>
              <a:off x="3241525" y="3039450"/>
              <a:ext cx="494600" cy="312625"/>
            </a:xfrm>
            <a:custGeom>
              <a:avLst/>
              <a:gdLst/>
              <a:ahLst/>
              <a:cxnLst/>
              <a:rect l="l" t="t" r="r" b="b"/>
              <a:pathLst>
                <a:path w="19784" h="12505" extrusionOk="0">
                  <a:moveTo>
                    <a:pt x="9892" y="977"/>
                  </a:moveTo>
                  <a:lnTo>
                    <a:pt x="10356" y="1001"/>
                  </a:lnTo>
                  <a:lnTo>
                    <a:pt x="10796" y="1050"/>
                  </a:lnTo>
                  <a:lnTo>
                    <a:pt x="11235" y="1124"/>
                  </a:lnTo>
                  <a:lnTo>
                    <a:pt x="11675" y="1221"/>
                  </a:lnTo>
                  <a:lnTo>
                    <a:pt x="12090" y="1343"/>
                  </a:lnTo>
                  <a:lnTo>
                    <a:pt x="12505" y="1490"/>
                  </a:lnTo>
                  <a:lnTo>
                    <a:pt x="12920" y="1661"/>
                  </a:lnTo>
                  <a:lnTo>
                    <a:pt x="13311" y="1832"/>
                  </a:lnTo>
                  <a:lnTo>
                    <a:pt x="13702" y="2027"/>
                  </a:lnTo>
                  <a:lnTo>
                    <a:pt x="14068" y="2223"/>
                  </a:lnTo>
                  <a:lnTo>
                    <a:pt x="14752" y="2662"/>
                  </a:lnTo>
                  <a:lnTo>
                    <a:pt x="15412" y="3126"/>
                  </a:lnTo>
                  <a:lnTo>
                    <a:pt x="15973" y="3590"/>
                  </a:lnTo>
                  <a:lnTo>
                    <a:pt x="16462" y="4005"/>
                  </a:lnTo>
                  <a:lnTo>
                    <a:pt x="16901" y="4421"/>
                  </a:lnTo>
                  <a:lnTo>
                    <a:pt x="17292" y="4811"/>
                  </a:lnTo>
                  <a:lnTo>
                    <a:pt x="17634" y="5178"/>
                  </a:lnTo>
                  <a:lnTo>
                    <a:pt x="18196" y="5813"/>
                  </a:lnTo>
                  <a:lnTo>
                    <a:pt x="18562" y="6252"/>
                  </a:lnTo>
                  <a:lnTo>
                    <a:pt x="18196" y="6692"/>
                  </a:lnTo>
                  <a:lnTo>
                    <a:pt x="17634" y="7327"/>
                  </a:lnTo>
                  <a:lnTo>
                    <a:pt x="17292" y="7693"/>
                  </a:lnTo>
                  <a:lnTo>
                    <a:pt x="16901" y="8084"/>
                  </a:lnTo>
                  <a:lnTo>
                    <a:pt x="16462" y="8499"/>
                  </a:lnTo>
                  <a:lnTo>
                    <a:pt x="15973" y="8915"/>
                  </a:lnTo>
                  <a:lnTo>
                    <a:pt x="15412" y="9379"/>
                  </a:lnTo>
                  <a:lnTo>
                    <a:pt x="14752" y="9843"/>
                  </a:lnTo>
                  <a:lnTo>
                    <a:pt x="14068" y="10282"/>
                  </a:lnTo>
                  <a:lnTo>
                    <a:pt x="13702" y="10478"/>
                  </a:lnTo>
                  <a:lnTo>
                    <a:pt x="13311" y="10673"/>
                  </a:lnTo>
                  <a:lnTo>
                    <a:pt x="12920" y="10844"/>
                  </a:lnTo>
                  <a:lnTo>
                    <a:pt x="12505" y="11015"/>
                  </a:lnTo>
                  <a:lnTo>
                    <a:pt x="12090" y="11161"/>
                  </a:lnTo>
                  <a:lnTo>
                    <a:pt x="11675" y="11284"/>
                  </a:lnTo>
                  <a:lnTo>
                    <a:pt x="11235" y="11381"/>
                  </a:lnTo>
                  <a:lnTo>
                    <a:pt x="10796" y="11455"/>
                  </a:lnTo>
                  <a:lnTo>
                    <a:pt x="10356" y="11503"/>
                  </a:lnTo>
                  <a:lnTo>
                    <a:pt x="9892" y="11528"/>
                  </a:lnTo>
                  <a:lnTo>
                    <a:pt x="9477" y="11528"/>
                  </a:lnTo>
                  <a:lnTo>
                    <a:pt x="9086" y="11479"/>
                  </a:lnTo>
                  <a:lnTo>
                    <a:pt x="8695" y="11430"/>
                  </a:lnTo>
                  <a:lnTo>
                    <a:pt x="8304" y="11332"/>
                  </a:lnTo>
                  <a:lnTo>
                    <a:pt x="7914" y="11235"/>
                  </a:lnTo>
                  <a:lnTo>
                    <a:pt x="7523" y="11113"/>
                  </a:lnTo>
                  <a:lnTo>
                    <a:pt x="7157" y="10990"/>
                  </a:lnTo>
                  <a:lnTo>
                    <a:pt x="6790" y="10844"/>
                  </a:lnTo>
                  <a:lnTo>
                    <a:pt x="6448" y="10673"/>
                  </a:lnTo>
                  <a:lnTo>
                    <a:pt x="6082" y="10502"/>
                  </a:lnTo>
                  <a:lnTo>
                    <a:pt x="5423" y="10111"/>
                  </a:lnTo>
                  <a:lnTo>
                    <a:pt x="4788" y="9696"/>
                  </a:lnTo>
                  <a:lnTo>
                    <a:pt x="4201" y="9232"/>
                  </a:lnTo>
                  <a:lnTo>
                    <a:pt x="3640" y="8792"/>
                  </a:lnTo>
                  <a:lnTo>
                    <a:pt x="3127" y="8328"/>
                  </a:lnTo>
                  <a:lnTo>
                    <a:pt x="2663" y="7889"/>
                  </a:lnTo>
                  <a:lnTo>
                    <a:pt x="2272" y="7474"/>
                  </a:lnTo>
                  <a:lnTo>
                    <a:pt x="1613" y="6741"/>
                  </a:lnTo>
                  <a:lnTo>
                    <a:pt x="1222" y="6252"/>
                  </a:lnTo>
                  <a:lnTo>
                    <a:pt x="1613" y="5764"/>
                  </a:lnTo>
                  <a:lnTo>
                    <a:pt x="2272" y="5031"/>
                  </a:lnTo>
                  <a:lnTo>
                    <a:pt x="2663" y="4616"/>
                  </a:lnTo>
                  <a:lnTo>
                    <a:pt x="3127" y="4176"/>
                  </a:lnTo>
                  <a:lnTo>
                    <a:pt x="3640" y="3712"/>
                  </a:lnTo>
                  <a:lnTo>
                    <a:pt x="4201" y="3273"/>
                  </a:lnTo>
                  <a:lnTo>
                    <a:pt x="4788" y="2833"/>
                  </a:lnTo>
                  <a:lnTo>
                    <a:pt x="5423" y="2394"/>
                  </a:lnTo>
                  <a:lnTo>
                    <a:pt x="6082" y="2003"/>
                  </a:lnTo>
                  <a:lnTo>
                    <a:pt x="6448" y="1832"/>
                  </a:lnTo>
                  <a:lnTo>
                    <a:pt x="6790" y="1661"/>
                  </a:lnTo>
                  <a:lnTo>
                    <a:pt x="7157" y="1514"/>
                  </a:lnTo>
                  <a:lnTo>
                    <a:pt x="7523" y="1392"/>
                  </a:lnTo>
                  <a:lnTo>
                    <a:pt x="7914" y="1270"/>
                  </a:lnTo>
                  <a:lnTo>
                    <a:pt x="8304" y="1172"/>
                  </a:lnTo>
                  <a:lnTo>
                    <a:pt x="8695" y="1075"/>
                  </a:lnTo>
                  <a:lnTo>
                    <a:pt x="9086" y="1026"/>
                  </a:lnTo>
                  <a:lnTo>
                    <a:pt x="9477" y="977"/>
                  </a:lnTo>
                  <a:close/>
                  <a:moveTo>
                    <a:pt x="9892" y="0"/>
                  </a:moveTo>
                  <a:lnTo>
                    <a:pt x="9404" y="25"/>
                  </a:lnTo>
                  <a:lnTo>
                    <a:pt x="8915" y="73"/>
                  </a:lnTo>
                  <a:lnTo>
                    <a:pt x="8451" y="147"/>
                  </a:lnTo>
                  <a:lnTo>
                    <a:pt x="7963" y="244"/>
                  </a:lnTo>
                  <a:lnTo>
                    <a:pt x="7523" y="366"/>
                  </a:lnTo>
                  <a:lnTo>
                    <a:pt x="7059" y="513"/>
                  </a:lnTo>
                  <a:lnTo>
                    <a:pt x="6619" y="684"/>
                  </a:lnTo>
                  <a:lnTo>
                    <a:pt x="6204" y="879"/>
                  </a:lnTo>
                  <a:lnTo>
                    <a:pt x="5765" y="1075"/>
                  </a:lnTo>
                  <a:lnTo>
                    <a:pt x="5374" y="1295"/>
                  </a:lnTo>
                  <a:lnTo>
                    <a:pt x="4959" y="1539"/>
                  </a:lnTo>
                  <a:lnTo>
                    <a:pt x="4592" y="1783"/>
                  </a:lnTo>
                  <a:lnTo>
                    <a:pt x="3860" y="2296"/>
                  </a:lnTo>
                  <a:lnTo>
                    <a:pt x="3176" y="2833"/>
                  </a:lnTo>
                  <a:lnTo>
                    <a:pt x="2565" y="3370"/>
                  </a:lnTo>
                  <a:lnTo>
                    <a:pt x="2028" y="3883"/>
                  </a:lnTo>
                  <a:lnTo>
                    <a:pt x="1539" y="4372"/>
                  </a:lnTo>
                  <a:lnTo>
                    <a:pt x="1149" y="4836"/>
                  </a:lnTo>
                  <a:lnTo>
                    <a:pt x="562" y="5520"/>
                  </a:lnTo>
                  <a:lnTo>
                    <a:pt x="318" y="5837"/>
                  </a:lnTo>
                  <a:lnTo>
                    <a:pt x="1" y="6252"/>
                  </a:lnTo>
                  <a:lnTo>
                    <a:pt x="318" y="6668"/>
                  </a:lnTo>
                  <a:lnTo>
                    <a:pt x="562" y="6985"/>
                  </a:lnTo>
                  <a:lnTo>
                    <a:pt x="1149" y="7669"/>
                  </a:lnTo>
                  <a:lnTo>
                    <a:pt x="1539" y="8133"/>
                  </a:lnTo>
                  <a:lnTo>
                    <a:pt x="2028" y="8621"/>
                  </a:lnTo>
                  <a:lnTo>
                    <a:pt x="2565" y="9134"/>
                  </a:lnTo>
                  <a:lnTo>
                    <a:pt x="3176" y="9672"/>
                  </a:lnTo>
                  <a:lnTo>
                    <a:pt x="3860" y="10209"/>
                  </a:lnTo>
                  <a:lnTo>
                    <a:pt x="4592" y="10722"/>
                  </a:lnTo>
                  <a:lnTo>
                    <a:pt x="4959" y="10966"/>
                  </a:lnTo>
                  <a:lnTo>
                    <a:pt x="5374" y="11210"/>
                  </a:lnTo>
                  <a:lnTo>
                    <a:pt x="5765" y="11430"/>
                  </a:lnTo>
                  <a:lnTo>
                    <a:pt x="6204" y="11625"/>
                  </a:lnTo>
                  <a:lnTo>
                    <a:pt x="6619" y="11821"/>
                  </a:lnTo>
                  <a:lnTo>
                    <a:pt x="7059" y="11992"/>
                  </a:lnTo>
                  <a:lnTo>
                    <a:pt x="7523" y="12138"/>
                  </a:lnTo>
                  <a:lnTo>
                    <a:pt x="7963" y="12260"/>
                  </a:lnTo>
                  <a:lnTo>
                    <a:pt x="8451" y="12358"/>
                  </a:lnTo>
                  <a:lnTo>
                    <a:pt x="8915" y="12431"/>
                  </a:lnTo>
                  <a:lnTo>
                    <a:pt x="9404" y="12480"/>
                  </a:lnTo>
                  <a:lnTo>
                    <a:pt x="9892" y="12505"/>
                  </a:lnTo>
                  <a:lnTo>
                    <a:pt x="10380" y="12480"/>
                  </a:lnTo>
                  <a:lnTo>
                    <a:pt x="10869" y="12431"/>
                  </a:lnTo>
                  <a:lnTo>
                    <a:pt x="11333" y="12358"/>
                  </a:lnTo>
                  <a:lnTo>
                    <a:pt x="11821" y="12260"/>
                  </a:lnTo>
                  <a:lnTo>
                    <a:pt x="12261" y="12138"/>
                  </a:lnTo>
                  <a:lnTo>
                    <a:pt x="12725" y="11992"/>
                  </a:lnTo>
                  <a:lnTo>
                    <a:pt x="13165" y="11821"/>
                  </a:lnTo>
                  <a:lnTo>
                    <a:pt x="13580" y="11625"/>
                  </a:lnTo>
                  <a:lnTo>
                    <a:pt x="14019" y="11430"/>
                  </a:lnTo>
                  <a:lnTo>
                    <a:pt x="14410" y="11210"/>
                  </a:lnTo>
                  <a:lnTo>
                    <a:pt x="14825" y="10966"/>
                  </a:lnTo>
                  <a:lnTo>
                    <a:pt x="15192" y="10722"/>
                  </a:lnTo>
                  <a:lnTo>
                    <a:pt x="15924" y="10209"/>
                  </a:lnTo>
                  <a:lnTo>
                    <a:pt x="16608" y="9672"/>
                  </a:lnTo>
                  <a:lnTo>
                    <a:pt x="17219" y="9134"/>
                  </a:lnTo>
                  <a:lnTo>
                    <a:pt x="17756" y="8621"/>
                  </a:lnTo>
                  <a:lnTo>
                    <a:pt x="18245" y="8133"/>
                  </a:lnTo>
                  <a:lnTo>
                    <a:pt x="18635" y="7669"/>
                  </a:lnTo>
                  <a:lnTo>
                    <a:pt x="19222" y="6985"/>
                  </a:lnTo>
                  <a:lnTo>
                    <a:pt x="19466" y="6668"/>
                  </a:lnTo>
                  <a:lnTo>
                    <a:pt x="19783" y="6252"/>
                  </a:lnTo>
                  <a:lnTo>
                    <a:pt x="19466" y="5837"/>
                  </a:lnTo>
                  <a:lnTo>
                    <a:pt x="19222" y="5520"/>
                  </a:lnTo>
                  <a:lnTo>
                    <a:pt x="18635" y="4836"/>
                  </a:lnTo>
                  <a:lnTo>
                    <a:pt x="18245" y="4372"/>
                  </a:lnTo>
                  <a:lnTo>
                    <a:pt x="17756" y="3883"/>
                  </a:lnTo>
                  <a:lnTo>
                    <a:pt x="17219" y="3370"/>
                  </a:lnTo>
                  <a:lnTo>
                    <a:pt x="16608" y="2833"/>
                  </a:lnTo>
                  <a:lnTo>
                    <a:pt x="15924" y="2296"/>
                  </a:lnTo>
                  <a:lnTo>
                    <a:pt x="15192" y="1783"/>
                  </a:lnTo>
                  <a:lnTo>
                    <a:pt x="14825" y="1539"/>
                  </a:lnTo>
                  <a:lnTo>
                    <a:pt x="14410" y="1295"/>
                  </a:lnTo>
                  <a:lnTo>
                    <a:pt x="14019" y="1075"/>
                  </a:lnTo>
                  <a:lnTo>
                    <a:pt x="13580" y="879"/>
                  </a:lnTo>
                  <a:lnTo>
                    <a:pt x="13165" y="684"/>
                  </a:lnTo>
                  <a:lnTo>
                    <a:pt x="12725" y="513"/>
                  </a:lnTo>
                  <a:lnTo>
                    <a:pt x="12261" y="366"/>
                  </a:lnTo>
                  <a:lnTo>
                    <a:pt x="11821" y="244"/>
                  </a:lnTo>
                  <a:lnTo>
                    <a:pt x="11333" y="147"/>
                  </a:lnTo>
                  <a:lnTo>
                    <a:pt x="10869" y="73"/>
                  </a:lnTo>
                  <a:lnTo>
                    <a:pt x="10380" y="25"/>
                  </a:lnTo>
                  <a:lnTo>
                    <a:pt x="989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384400" y="3091350"/>
              <a:ext cx="208850" cy="208825"/>
            </a:xfrm>
            <a:custGeom>
              <a:avLst/>
              <a:gdLst/>
              <a:ahLst/>
              <a:cxnLst/>
              <a:rect l="l" t="t" r="r" b="b"/>
              <a:pathLst>
                <a:path w="8354" h="8353" extrusionOk="0">
                  <a:moveTo>
                    <a:pt x="4177" y="0"/>
                  </a:moveTo>
                  <a:lnTo>
                    <a:pt x="3762" y="24"/>
                  </a:lnTo>
                  <a:lnTo>
                    <a:pt x="3347" y="73"/>
                  </a:lnTo>
                  <a:lnTo>
                    <a:pt x="2931" y="195"/>
                  </a:lnTo>
                  <a:lnTo>
                    <a:pt x="2541" y="318"/>
                  </a:lnTo>
                  <a:lnTo>
                    <a:pt x="2174" y="513"/>
                  </a:lnTo>
                  <a:lnTo>
                    <a:pt x="1832" y="708"/>
                  </a:lnTo>
                  <a:lnTo>
                    <a:pt x="1515" y="953"/>
                  </a:lnTo>
                  <a:lnTo>
                    <a:pt x="1222" y="1221"/>
                  </a:lnTo>
                  <a:lnTo>
                    <a:pt x="953" y="1514"/>
                  </a:lnTo>
                  <a:lnTo>
                    <a:pt x="709" y="1832"/>
                  </a:lnTo>
                  <a:lnTo>
                    <a:pt x="514" y="2174"/>
                  </a:lnTo>
                  <a:lnTo>
                    <a:pt x="318" y="2540"/>
                  </a:lnTo>
                  <a:lnTo>
                    <a:pt x="196" y="2931"/>
                  </a:lnTo>
                  <a:lnTo>
                    <a:pt x="74" y="3346"/>
                  </a:lnTo>
                  <a:lnTo>
                    <a:pt x="25" y="3761"/>
                  </a:lnTo>
                  <a:lnTo>
                    <a:pt x="1" y="4176"/>
                  </a:lnTo>
                  <a:lnTo>
                    <a:pt x="25" y="4592"/>
                  </a:lnTo>
                  <a:lnTo>
                    <a:pt x="74" y="5007"/>
                  </a:lnTo>
                  <a:lnTo>
                    <a:pt x="196" y="5422"/>
                  </a:lnTo>
                  <a:lnTo>
                    <a:pt x="318" y="5813"/>
                  </a:lnTo>
                  <a:lnTo>
                    <a:pt x="514" y="6179"/>
                  </a:lnTo>
                  <a:lnTo>
                    <a:pt x="709" y="6521"/>
                  </a:lnTo>
                  <a:lnTo>
                    <a:pt x="953" y="6839"/>
                  </a:lnTo>
                  <a:lnTo>
                    <a:pt x="1222" y="7132"/>
                  </a:lnTo>
                  <a:lnTo>
                    <a:pt x="1515" y="7400"/>
                  </a:lnTo>
                  <a:lnTo>
                    <a:pt x="1832" y="7644"/>
                  </a:lnTo>
                  <a:lnTo>
                    <a:pt x="2174" y="7840"/>
                  </a:lnTo>
                  <a:lnTo>
                    <a:pt x="2541" y="8035"/>
                  </a:lnTo>
                  <a:lnTo>
                    <a:pt x="2931" y="8157"/>
                  </a:lnTo>
                  <a:lnTo>
                    <a:pt x="3347" y="8279"/>
                  </a:lnTo>
                  <a:lnTo>
                    <a:pt x="3762" y="8328"/>
                  </a:lnTo>
                  <a:lnTo>
                    <a:pt x="4177" y="8353"/>
                  </a:lnTo>
                  <a:lnTo>
                    <a:pt x="4592" y="8328"/>
                  </a:lnTo>
                  <a:lnTo>
                    <a:pt x="5007" y="8279"/>
                  </a:lnTo>
                  <a:lnTo>
                    <a:pt x="5423" y="8157"/>
                  </a:lnTo>
                  <a:lnTo>
                    <a:pt x="5813" y="8035"/>
                  </a:lnTo>
                  <a:lnTo>
                    <a:pt x="6180" y="7840"/>
                  </a:lnTo>
                  <a:lnTo>
                    <a:pt x="6522" y="7644"/>
                  </a:lnTo>
                  <a:lnTo>
                    <a:pt x="6839" y="7400"/>
                  </a:lnTo>
                  <a:lnTo>
                    <a:pt x="7132" y="7132"/>
                  </a:lnTo>
                  <a:lnTo>
                    <a:pt x="7401" y="6839"/>
                  </a:lnTo>
                  <a:lnTo>
                    <a:pt x="7645" y="6521"/>
                  </a:lnTo>
                  <a:lnTo>
                    <a:pt x="7840" y="6179"/>
                  </a:lnTo>
                  <a:lnTo>
                    <a:pt x="8036" y="5813"/>
                  </a:lnTo>
                  <a:lnTo>
                    <a:pt x="8158" y="5422"/>
                  </a:lnTo>
                  <a:lnTo>
                    <a:pt x="8280" y="5007"/>
                  </a:lnTo>
                  <a:lnTo>
                    <a:pt x="8329" y="4592"/>
                  </a:lnTo>
                  <a:lnTo>
                    <a:pt x="8353" y="4176"/>
                  </a:lnTo>
                  <a:lnTo>
                    <a:pt x="8329" y="3737"/>
                  </a:lnTo>
                  <a:lnTo>
                    <a:pt x="8256" y="3297"/>
                  </a:lnTo>
                  <a:lnTo>
                    <a:pt x="8134" y="3517"/>
                  </a:lnTo>
                  <a:lnTo>
                    <a:pt x="8011" y="3688"/>
                  </a:lnTo>
                  <a:lnTo>
                    <a:pt x="7840" y="3859"/>
                  </a:lnTo>
                  <a:lnTo>
                    <a:pt x="7645" y="4005"/>
                  </a:lnTo>
                  <a:lnTo>
                    <a:pt x="7425" y="4128"/>
                  </a:lnTo>
                  <a:lnTo>
                    <a:pt x="7205" y="4201"/>
                  </a:lnTo>
                  <a:lnTo>
                    <a:pt x="6961" y="4250"/>
                  </a:lnTo>
                  <a:lnTo>
                    <a:pt x="6717" y="4274"/>
                  </a:lnTo>
                  <a:lnTo>
                    <a:pt x="6546" y="4274"/>
                  </a:lnTo>
                  <a:lnTo>
                    <a:pt x="6375" y="4250"/>
                  </a:lnTo>
                  <a:lnTo>
                    <a:pt x="6204" y="4201"/>
                  </a:lnTo>
                  <a:lnTo>
                    <a:pt x="6058" y="4152"/>
                  </a:lnTo>
                  <a:lnTo>
                    <a:pt x="5887" y="4079"/>
                  </a:lnTo>
                  <a:lnTo>
                    <a:pt x="5764" y="3981"/>
                  </a:lnTo>
                  <a:lnTo>
                    <a:pt x="5618" y="3883"/>
                  </a:lnTo>
                  <a:lnTo>
                    <a:pt x="5496" y="3786"/>
                  </a:lnTo>
                  <a:lnTo>
                    <a:pt x="5398" y="3664"/>
                  </a:lnTo>
                  <a:lnTo>
                    <a:pt x="5300" y="3517"/>
                  </a:lnTo>
                  <a:lnTo>
                    <a:pt x="5203" y="3395"/>
                  </a:lnTo>
                  <a:lnTo>
                    <a:pt x="5129" y="3224"/>
                  </a:lnTo>
                  <a:lnTo>
                    <a:pt x="5081" y="3077"/>
                  </a:lnTo>
                  <a:lnTo>
                    <a:pt x="5032" y="2906"/>
                  </a:lnTo>
                  <a:lnTo>
                    <a:pt x="5007" y="2735"/>
                  </a:lnTo>
                  <a:lnTo>
                    <a:pt x="5007" y="2564"/>
                  </a:lnTo>
                  <a:lnTo>
                    <a:pt x="5007" y="2394"/>
                  </a:lnTo>
                  <a:lnTo>
                    <a:pt x="5032" y="2223"/>
                  </a:lnTo>
                  <a:lnTo>
                    <a:pt x="5081" y="2052"/>
                  </a:lnTo>
                  <a:lnTo>
                    <a:pt x="5129" y="1905"/>
                  </a:lnTo>
                  <a:lnTo>
                    <a:pt x="5203" y="1759"/>
                  </a:lnTo>
                  <a:lnTo>
                    <a:pt x="5300" y="1612"/>
                  </a:lnTo>
                  <a:lnTo>
                    <a:pt x="5398" y="1490"/>
                  </a:lnTo>
                  <a:lnTo>
                    <a:pt x="5496" y="1368"/>
                  </a:lnTo>
                  <a:lnTo>
                    <a:pt x="5618" y="1246"/>
                  </a:lnTo>
                  <a:lnTo>
                    <a:pt x="5764" y="1148"/>
                  </a:lnTo>
                  <a:lnTo>
                    <a:pt x="5887" y="1075"/>
                  </a:lnTo>
                  <a:lnTo>
                    <a:pt x="6033" y="1001"/>
                  </a:lnTo>
                  <a:lnTo>
                    <a:pt x="6204" y="928"/>
                  </a:lnTo>
                  <a:lnTo>
                    <a:pt x="6375" y="879"/>
                  </a:lnTo>
                  <a:lnTo>
                    <a:pt x="6522" y="855"/>
                  </a:lnTo>
                  <a:lnTo>
                    <a:pt x="6717" y="855"/>
                  </a:lnTo>
                  <a:lnTo>
                    <a:pt x="6448" y="659"/>
                  </a:lnTo>
                  <a:lnTo>
                    <a:pt x="6155" y="489"/>
                  </a:lnTo>
                  <a:lnTo>
                    <a:pt x="5838" y="342"/>
                  </a:lnTo>
                  <a:lnTo>
                    <a:pt x="5545" y="220"/>
                  </a:lnTo>
                  <a:lnTo>
                    <a:pt x="5203" y="122"/>
                  </a:lnTo>
                  <a:lnTo>
                    <a:pt x="4885" y="49"/>
                  </a:lnTo>
                  <a:lnTo>
                    <a:pt x="4519" y="24"/>
                  </a:lnTo>
                  <a:lnTo>
                    <a:pt x="417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29"/>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pic>
        <p:nvPicPr>
          <p:cNvPr id="2" name="Picture 1"/>
          <p:cNvPicPr>
            <a:picLocks noChangeAspect="1"/>
          </p:cNvPicPr>
          <p:nvPr/>
        </p:nvPicPr>
        <p:blipFill>
          <a:blip r:embed="rId3"/>
          <a:stretch>
            <a:fillRect/>
          </a:stretch>
        </p:blipFill>
        <p:spPr>
          <a:xfrm>
            <a:off x="452683" y="1401490"/>
            <a:ext cx="3158868" cy="1968883"/>
          </a:xfrm>
          <a:prstGeom prst="rect">
            <a:avLst/>
          </a:prstGeom>
        </p:spPr>
      </p:pic>
      <p:pic>
        <p:nvPicPr>
          <p:cNvPr id="6" name="Picture 5"/>
          <p:cNvPicPr>
            <a:picLocks noChangeAspect="1"/>
          </p:cNvPicPr>
          <p:nvPr/>
        </p:nvPicPr>
        <p:blipFill>
          <a:blip r:embed="rId4"/>
          <a:stretch>
            <a:fillRect/>
          </a:stretch>
        </p:blipFill>
        <p:spPr>
          <a:xfrm>
            <a:off x="4486481" y="2276148"/>
            <a:ext cx="3947368" cy="2412213"/>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a:off x="1012800" y="2497750"/>
            <a:ext cx="49500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mtClean="0"/>
              <a:t>CƠ SỞ LÝ THUYẾT</a:t>
            </a:r>
            <a:endParaRPr/>
          </a:p>
        </p:txBody>
      </p:sp>
      <p:sp>
        <p:nvSpPr>
          <p:cNvPr id="93" name="Google Shape;93;p15"/>
          <p:cNvSpPr txBox="1"/>
          <p:nvPr/>
        </p:nvSpPr>
        <p:spPr>
          <a:xfrm>
            <a:off x="6219050" y="337750"/>
            <a:ext cx="2232000" cy="19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12000" b="1">
                <a:solidFill>
                  <a:schemeClr val="dk1"/>
                </a:solidFill>
                <a:latin typeface="Work Sans"/>
                <a:ea typeface="Work Sans"/>
                <a:cs typeface="Work Sans"/>
                <a:sym typeface="Work Sans"/>
              </a:rPr>
              <a:t>2</a:t>
            </a:r>
            <a:r>
              <a:rPr lang="en" sz="9600" b="1" smtClean="0">
                <a:solidFill>
                  <a:schemeClr val="dk1"/>
                </a:solidFill>
                <a:latin typeface="Work Sans"/>
                <a:ea typeface="Work Sans"/>
                <a:cs typeface="Work Sans"/>
                <a:sym typeface="Work Sans"/>
              </a:rPr>
              <a:t>.</a:t>
            </a:r>
            <a:endParaRPr sz="9600" b="1">
              <a:latin typeface="Work Sans"/>
              <a:ea typeface="Work Sans"/>
              <a:cs typeface="Work Sans"/>
              <a:sym typeface="Work Sans"/>
            </a:endParaRPr>
          </a:p>
        </p:txBody>
      </p:sp>
    </p:spTree>
    <p:extLst>
      <p:ext uri="{BB962C8B-B14F-4D97-AF65-F5344CB8AC3E}">
        <p14:creationId xmlns:p14="http://schemas.microsoft.com/office/powerpoint/2010/main" val="33792676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8"/>
          <p:cNvSpPr txBox="1">
            <a:spLocks noGrp="1"/>
          </p:cNvSpPr>
          <p:nvPr>
            <p:ph type="title"/>
          </p:nvPr>
        </p:nvSpPr>
        <p:spPr>
          <a:xfrm>
            <a:off x="348656" y="370492"/>
            <a:ext cx="6970609" cy="1360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mtClean="0"/>
              <a:t>Internet of Things (IoT)</a:t>
            </a:r>
            <a:br>
              <a:rPr lang="en" smtClean="0"/>
            </a:br>
            <a:r>
              <a:rPr lang="en" sz="1400" b="0" smtClean="0"/>
              <a:t>Internet vạn vật. Hệ thống thiết bị tính toán máy móc cơ khí và kỹ thuật số hoặc con người liên quan đến nhau và khả năng truyền dữ liệu qua mạng mà không yêu cầu tương tác giữ người và máy tính.</a:t>
            </a:r>
            <a:endParaRPr sz="1400" b="0"/>
          </a:p>
        </p:txBody>
      </p:sp>
      <p:sp>
        <p:nvSpPr>
          <p:cNvPr id="253" name="Google Shape;253;p28"/>
          <p:cNvSpPr/>
          <p:nvPr/>
        </p:nvSpPr>
        <p:spPr>
          <a:xfrm>
            <a:off x="434176" y="1856300"/>
            <a:ext cx="1837406" cy="1242135"/>
          </a:xfrm>
          <a:prstGeom prst="homePlate">
            <a:avLst>
              <a:gd name="adj" fmla="val 30129"/>
            </a:avLst>
          </a:prstGeom>
          <a:solidFill>
            <a:srgbClr val="000000"/>
          </a:solidFill>
          <a:ln w="762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smtClean="0">
                <a:solidFill>
                  <a:srgbClr val="FFFFFF"/>
                </a:solidFill>
                <a:latin typeface="Work Sans"/>
                <a:ea typeface="Work Sans"/>
                <a:cs typeface="Work Sans"/>
                <a:sym typeface="Work Sans"/>
              </a:rPr>
              <a:t>Fritzing</a:t>
            </a:r>
          </a:p>
          <a:p>
            <a:pPr marL="0" lvl="0" indent="0" algn="ctr" rtl="0">
              <a:spcBef>
                <a:spcPts val="0"/>
              </a:spcBef>
              <a:spcAft>
                <a:spcPts val="0"/>
              </a:spcAft>
              <a:buNone/>
            </a:pPr>
            <a:r>
              <a:rPr lang="en" sz="1300" smtClean="0">
                <a:solidFill>
                  <a:srgbClr val="FFFFFF"/>
                </a:solidFill>
                <a:latin typeface="Work Sans"/>
                <a:ea typeface="Work Sans"/>
                <a:cs typeface="Work Sans"/>
                <a:sym typeface="Work Sans"/>
              </a:rPr>
              <a:t>Phần mềm thiết kế mô phỏng thiết bị</a:t>
            </a:r>
            <a:endParaRPr sz="1300">
              <a:solidFill>
                <a:srgbClr val="FFFFFF"/>
              </a:solidFill>
              <a:latin typeface="Work Sans"/>
              <a:ea typeface="Work Sans"/>
              <a:cs typeface="Work Sans"/>
              <a:sym typeface="Work Sans"/>
            </a:endParaRPr>
          </a:p>
        </p:txBody>
      </p:sp>
      <p:sp>
        <p:nvSpPr>
          <p:cNvPr id="254" name="Google Shape;254;p28"/>
          <p:cNvSpPr/>
          <p:nvPr/>
        </p:nvSpPr>
        <p:spPr>
          <a:xfrm>
            <a:off x="1898202" y="1856300"/>
            <a:ext cx="2046149" cy="1242135"/>
          </a:xfrm>
          <a:prstGeom prst="chevron">
            <a:avLst>
              <a:gd name="adj" fmla="val 29853"/>
            </a:avLst>
          </a:prstGeom>
          <a:solidFill>
            <a:srgbClr val="000000"/>
          </a:solidFill>
          <a:ln w="762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smtClean="0">
                <a:solidFill>
                  <a:srgbClr val="FFFFFF"/>
                </a:solidFill>
                <a:latin typeface="Work Sans"/>
                <a:ea typeface="Work Sans"/>
                <a:cs typeface="Work Sans"/>
                <a:sym typeface="Work Sans"/>
              </a:rPr>
              <a:t>Arduino IDE</a:t>
            </a:r>
            <a:endParaRPr lang="en" sz="1800" b="1" smtClean="0">
              <a:solidFill>
                <a:srgbClr val="FFFFFF"/>
              </a:solidFill>
              <a:latin typeface="Work Sans"/>
              <a:ea typeface="Work Sans"/>
              <a:cs typeface="Work Sans"/>
              <a:sym typeface="Work Sans"/>
            </a:endParaRPr>
          </a:p>
          <a:p>
            <a:pPr marL="0" lvl="0" indent="0" algn="ctr" rtl="0">
              <a:spcBef>
                <a:spcPts val="0"/>
              </a:spcBef>
              <a:spcAft>
                <a:spcPts val="0"/>
              </a:spcAft>
              <a:buNone/>
            </a:pPr>
            <a:r>
              <a:rPr lang="en-US" sz="1300" smtClean="0">
                <a:solidFill>
                  <a:srgbClr val="FFFFFF"/>
                </a:solidFill>
                <a:latin typeface="Work Sans"/>
                <a:ea typeface="Work Sans"/>
                <a:cs typeface="Work Sans"/>
                <a:sym typeface="Work Sans"/>
              </a:rPr>
              <a:t>Phần mềm biên dịch </a:t>
            </a:r>
            <a:endParaRPr sz="1300">
              <a:solidFill>
                <a:srgbClr val="FFFFFF"/>
              </a:solidFill>
              <a:latin typeface="Work Sans"/>
              <a:ea typeface="Work Sans"/>
              <a:cs typeface="Work Sans"/>
              <a:sym typeface="Work Sans"/>
            </a:endParaRPr>
          </a:p>
        </p:txBody>
      </p:sp>
      <p:sp>
        <p:nvSpPr>
          <p:cNvPr id="255" name="Google Shape;255;p28"/>
          <p:cNvSpPr/>
          <p:nvPr/>
        </p:nvSpPr>
        <p:spPr>
          <a:xfrm>
            <a:off x="3560103" y="1856300"/>
            <a:ext cx="2057017" cy="1211110"/>
          </a:xfrm>
          <a:prstGeom prst="chevron">
            <a:avLst>
              <a:gd name="adj" fmla="val 29853"/>
            </a:avLst>
          </a:prstGeom>
          <a:solidFill>
            <a:srgbClr val="000000"/>
          </a:solidFill>
          <a:ln w="762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smtClean="0">
                <a:solidFill>
                  <a:srgbClr val="FFFFFF"/>
                </a:solidFill>
                <a:latin typeface="Work Sans"/>
                <a:ea typeface="Work Sans"/>
                <a:cs typeface="Work Sans"/>
                <a:sym typeface="Work Sans"/>
              </a:rPr>
              <a:t>C/C++</a:t>
            </a:r>
          </a:p>
          <a:p>
            <a:pPr marL="0" lvl="0" indent="0" algn="ctr" rtl="0">
              <a:spcBef>
                <a:spcPts val="0"/>
              </a:spcBef>
              <a:spcAft>
                <a:spcPts val="0"/>
              </a:spcAft>
              <a:buNone/>
            </a:pPr>
            <a:r>
              <a:rPr lang="en" sz="1300" smtClean="0">
                <a:solidFill>
                  <a:srgbClr val="FFFFFF"/>
                </a:solidFill>
                <a:latin typeface="Work Sans"/>
                <a:ea typeface="Work Sans"/>
                <a:cs typeface="Work Sans"/>
                <a:sym typeface="Work Sans"/>
              </a:rPr>
              <a:t>Ngôn ngữ lập trình hướng đối tượng</a:t>
            </a:r>
            <a:endParaRPr sz="1300">
              <a:solidFill>
                <a:srgbClr val="FFFFFF"/>
              </a:solidFill>
              <a:latin typeface="Work Sans"/>
              <a:ea typeface="Work Sans"/>
              <a:cs typeface="Work Sans"/>
              <a:sym typeface="Work Sans"/>
            </a:endParaRPr>
          </a:p>
        </p:txBody>
      </p:sp>
      <p:grpSp>
        <p:nvGrpSpPr>
          <p:cNvPr id="256" name="Google Shape;256;p28"/>
          <p:cNvGrpSpPr/>
          <p:nvPr/>
        </p:nvGrpSpPr>
        <p:grpSpPr>
          <a:xfrm>
            <a:off x="7391837" y="704470"/>
            <a:ext cx="1187144" cy="878332"/>
            <a:chOff x="5255200" y="3006475"/>
            <a:chExt cx="511700" cy="378575"/>
          </a:xfrm>
        </p:grpSpPr>
        <p:sp>
          <p:nvSpPr>
            <p:cNvPr id="257" name="Google Shape;257;p28"/>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 name="Google Shape;259;p28"/>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pic>
        <p:nvPicPr>
          <p:cNvPr id="1026" name="Picture 2" descr="Tải về Fritzing - Tự động hóa thiết kế mạch điện tử"/>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178" y="3515485"/>
            <a:ext cx="645266" cy="64526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stretch>
            <a:fillRect/>
          </a:stretch>
        </p:blipFill>
        <p:spPr>
          <a:xfrm>
            <a:off x="1825841" y="3295853"/>
            <a:ext cx="1912262" cy="1097425"/>
          </a:xfrm>
          <a:prstGeom prst="rect">
            <a:avLst/>
          </a:prstGeom>
        </p:spPr>
      </p:pic>
      <p:pic>
        <p:nvPicPr>
          <p:cNvPr id="4" name="Picture 3"/>
          <p:cNvPicPr>
            <a:picLocks noChangeAspect="1"/>
          </p:cNvPicPr>
          <p:nvPr/>
        </p:nvPicPr>
        <p:blipFill>
          <a:blip r:embed="rId5"/>
          <a:stretch>
            <a:fillRect/>
          </a:stretch>
        </p:blipFill>
        <p:spPr>
          <a:xfrm>
            <a:off x="3735215" y="3420024"/>
            <a:ext cx="1307544" cy="765557"/>
          </a:xfrm>
          <a:prstGeom prst="rect">
            <a:avLst/>
          </a:prstGeom>
        </p:spPr>
      </p:pic>
      <p:sp>
        <p:nvSpPr>
          <p:cNvPr id="13" name="Google Shape;255;p28"/>
          <p:cNvSpPr/>
          <p:nvPr/>
        </p:nvSpPr>
        <p:spPr>
          <a:xfrm>
            <a:off x="5262248" y="1868247"/>
            <a:ext cx="2057017" cy="1211110"/>
          </a:xfrm>
          <a:prstGeom prst="chevron">
            <a:avLst>
              <a:gd name="adj" fmla="val 29853"/>
            </a:avLst>
          </a:prstGeom>
          <a:solidFill>
            <a:srgbClr val="000000"/>
          </a:solidFill>
          <a:ln w="762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smtClean="0">
                <a:solidFill>
                  <a:srgbClr val="FFFFFF"/>
                </a:solidFill>
                <a:latin typeface="Work Sans"/>
                <a:ea typeface="Work Sans"/>
                <a:cs typeface="Work Sans"/>
                <a:sym typeface="Work Sans"/>
              </a:rPr>
              <a:t>Firebase</a:t>
            </a:r>
            <a:endParaRPr lang="en" sz="1800" b="1" smtClean="0">
              <a:solidFill>
                <a:srgbClr val="FFFFFF"/>
              </a:solidFill>
              <a:latin typeface="Work Sans"/>
              <a:ea typeface="Work Sans"/>
              <a:cs typeface="Work Sans"/>
              <a:sym typeface="Work Sans"/>
            </a:endParaRPr>
          </a:p>
          <a:p>
            <a:pPr marL="0" lvl="0" indent="0" algn="ctr" rtl="0">
              <a:spcBef>
                <a:spcPts val="0"/>
              </a:spcBef>
              <a:spcAft>
                <a:spcPts val="0"/>
              </a:spcAft>
              <a:buNone/>
            </a:pPr>
            <a:r>
              <a:rPr lang="en" sz="1300" smtClean="0">
                <a:solidFill>
                  <a:srgbClr val="FFFFFF"/>
                </a:solidFill>
                <a:latin typeface="Work Sans"/>
                <a:ea typeface="Work Sans"/>
                <a:cs typeface="Work Sans"/>
                <a:sym typeface="Work Sans"/>
              </a:rPr>
              <a:t>Lưu trữ dữ liệu</a:t>
            </a:r>
            <a:endParaRPr sz="1300">
              <a:solidFill>
                <a:srgbClr val="FFFFFF"/>
              </a:solidFill>
              <a:latin typeface="Work Sans"/>
              <a:ea typeface="Work Sans"/>
              <a:cs typeface="Work Sans"/>
              <a:sym typeface="Work Sans"/>
            </a:endParaRPr>
          </a:p>
        </p:txBody>
      </p:sp>
      <p:sp>
        <p:nvSpPr>
          <p:cNvPr id="14" name="Google Shape;255;p28"/>
          <p:cNvSpPr/>
          <p:nvPr/>
        </p:nvSpPr>
        <p:spPr>
          <a:xfrm>
            <a:off x="6935017" y="1866653"/>
            <a:ext cx="2057017" cy="1211110"/>
          </a:xfrm>
          <a:prstGeom prst="chevron">
            <a:avLst>
              <a:gd name="adj" fmla="val 29853"/>
            </a:avLst>
          </a:prstGeom>
          <a:solidFill>
            <a:srgbClr val="000000"/>
          </a:solidFill>
          <a:ln w="762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smtClean="0">
                <a:solidFill>
                  <a:srgbClr val="FFFFFF"/>
                </a:solidFill>
                <a:latin typeface="Work Sans"/>
                <a:ea typeface="Work Sans"/>
                <a:cs typeface="Work Sans"/>
                <a:sym typeface="Work Sans"/>
              </a:rPr>
              <a:t>Mit App</a:t>
            </a:r>
            <a:endParaRPr lang="en" sz="1800" b="1" smtClean="0">
              <a:solidFill>
                <a:srgbClr val="FFFFFF"/>
              </a:solidFill>
              <a:latin typeface="Work Sans"/>
              <a:ea typeface="Work Sans"/>
              <a:cs typeface="Work Sans"/>
              <a:sym typeface="Work Sans"/>
            </a:endParaRPr>
          </a:p>
          <a:p>
            <a:pPr marL="0" lvl="0" indent="0" algn="ctr" rtl="0">
              <a:spcBef>
                <a:spcPts val="0"/>
              </a:spcBef>
              <a:spcAft>
                <a:spcPts val="0"/>
              </a:spcAft>
              <a:buNone/>
            </a:pPr>
            <a:r>
              <a:rPr lang="en" sz="1300" smtClean="0">
                <a:solidFill>
                  <a:srgbClr val="FFFFFF"/>
                </a:solidFill>
                <a:latin typeface="Work Sans"/>
                <a:ea typeface="Work Sans"/>
                <a:cs typeface="Work Sans"/>
                <a:sym typeface="Work Sans"/>
              </a:rPr>
              <a:t>Hoạt động dựa trên nền tảng Android</a:t>
            </a:r>
            <a:endParaRPr sz="1300">
              <a:solidFill>
                <a:srgbClr val="FFFFFF"/>
              </a:solidFill>
              <a:latin typeface="Work Sans"/>
              <a:ea typeface="Work Sans"/>
              <a:cs typeface="Work Sans"/>
              <a:sym typeface="Work Sans"/>
            </a:endParaRPr>
          </a:p>
        </p:txBody>
      </p:sp>
      <p:pic>
        <p:nvPicPr>
          <p:cNvPr id="2" name="Picture 1"/>
          <p:cNvPicPr>
            <a:picLocks noChangeAspect="1"/>
          </p:cNvPicPr>
          <p:nvPr/>
        </p:nvPicPr>
        <p:blipFill>
          <a:blip r:embed="rId6"/>
          <a:stretch>
            <a:fillRect/>
          </a:stretch>
        </p:blipFill>
        <p:spPr>
          <a:xfrm>
            <a:off x="7310243" y="3342649"/>
            <a:ext cx="1306563" cy="850461"/>
          </a:xfrm>
          <a:prstGeom prst="rect">
            <a:avLst/>
          </a:prstGeom>
        </p:spPr>
      </p:pic>
      <p:pic>
        <p:nvPicPr>
          <p:cNvPr id="5" name="Picture 4"/>
          <p:cNvPicPr>
            <a:picLocks noChangeAspect="1"/>
          </p:cNvPicPr>
          <p:nvPr/>
        </p:nvPicPr>
        <p:blipFill>
          <a:blip r:embed="rId7"/>
          <a:stretch>
            <a:fillRect/>
          </a:stretch>
        </p:blipFill>
        <p:spPr>
          <a:xfrm>
            <a:off x="5967762" y="3310290"/>
            <a:ext cx="669861" cy="915181"/>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a:off x="1012800" y="2497750"/>
            <a:ext cx="5808914"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mtClean="0"/>
              <a:t>MÔ PHỎNG THIẾT BỊ</a:t>
            </a:r>
            <a:endParaRPr/>
          </a:p>
        </p:txBody>
      </p:sp>
      <p:sp>
        <p:nvSpPr>
          <p:cNvPr id="93" name="Google Shape;93;p15"/>
          <p:cNvSpPr txBox="1"/>
          <p:nvPr/>
        </p:nvSpPr>
        <p:spPr>
          <a:xfrm>
            <a:off x="6219050" y="337750"/>
            <a:ext cx="2232000" cy="193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12000" b="1">
                <a:solidFill>
                  <a:schemeClr val="dk1"/>
                </a:solidFill>
                <a:latin typeface="Work Sans"/>
                <a:ea typeface="Work Sans"/>
                <a:cs typeface="Work Sans"/>
                <a:sym typeface="Work Sans"/>
              </a:rPr>
              <a:t>3</a:t>
            </a:r>
            <a:r>
              <a:rPr lang="en" sz="9600" b="1" smtClean="0">
                <a:solidFill>
                  <a:schemeClr val="dk1"/>
                </a:solidFill>
                <a:latin typeface="Work Sans"/>
                <a:ea typeface="Work Sans"/>
                <a:cs typeface="Work Sans"/>
                <a:sym typeface="Work Sans"/>
              </a:rPr>
              <a:t>.</a:t>
            </a:r>
            <a:endParaRPr sz="9600" b="1">
              <a:latin typeface="Work Sans"/>
              <a:ea typeface="Work Sans"/>
              <a:cs typeface="Work Sans"/>
              <a:sym typeface="Work Sans"/>
            </a:endParaRPr>
          </a:p>
        </p:txBody>
      </p:sp>
    </p:spTree>
    <p:extLst>
      <p:ext uri="{BB962C8B-B14F-4D97-AF65-F5344CB8AC3E}">
        <p14:creationId xmlns:p14="http://schemas.microsoft.com/office/powerpoint/2010/main" val="36283634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1" name="Google Shape;161;p21"/>
          <p:cNvSpPr txBox="1">
            <a:spLocks noGrp="1"/>
          </p:cNvSpPr>
          <p:nvPr>
            <p:ph type="title"/>
          </p:nvPr>
        </p:nvSpPr>
        <p:spPr>
          <a:xfrm>
            <a:off x="354938" y="388127"/>
            <a:ext cx="3337200" cy="54729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smtClean="0"/>
              <a:t>WEMOS D1 R2</a:t>
            </a:r>
            <a:endParaRPr sz="3000"/>
          </a:p>
        </p:txBody>
      </p:sp>
      <p:sp>
        <p:nvSpPr>
          <p:cNvPr id="162" name="Google Shape;162;p21"/>
          <p:cNvSpPr txBox="1">
            <a:spLocks noGrp="1"/>
          </p:cNvSpPr>
          <p:nvPr>
            <p:ph type="body" idx="1"/>
          </p:nvPr>
        </p:nvSpPr>
        <p:spPr>
          <a:xfrm>
            <a:off x="405640" y="1985060"/>
            <a:ext cx="5447873" cy="2040510"/>
          </a:xfrm>
          <a:prstGeom prst="rect">
            <a:avLst/>
          </a:prstGeom>
        </p:spPr>
        <p:txBody>
          <a:bodyPr spcFirstLastPara="1" wrap="square" lIns="91425" tIns="91425" rIns="91425" bIns="91425" anchor="t" anchorCtr="0">
            <a:noAutofit/>
          </a:bodyPr>
          <a:lstStyle/>
          <a:p>
            <a:pPr marL="342900" lvl="0" indent="-342900" algn="l" rtl="0">
              <a:spcBef>
                <a:spcPts val="600"/>
              </a:spcBef>
              <a:spcAft>
                <a:spcPts val="0"/>
              </a:spcAft>
              <a:buAutoNum type="arabicParenBoth"/>
            </a:pPr>
            <a:r>
              <a:rPr lang="en-US" sz="1300" smtClean="0">
                <a:latin typeface="Work Sans" panose="020B0604020202020204" charset="0"/>
              </a:rPr>
              <a:t>Chip hoạt động chính ESP-8266EX</a:t>
            </a:r>
            <a:r>
              <a:rPr lang="en" sz="1300" smtClean="0">
                <a:latin typeface="Work Sans" panose="020B0604020202020204" charset="0"/>
              </a:rPr>
              <a:t>.</a:t>
            </a:r>
            <a:endParaRPr lang="en" sz="1300" smtClean="0">
              <a:latin typeface="Work Sans" panose="020B0604020202020204" charset="0"/>
            </a:endParaRPr>
          </a:p>
          <a:p>
            <a:pPr marL="342900" lvl="0" indent="-342900" algn="l" rtl="0">
              <a:spcBef>
                <a:spcPts val="600"/>
              </a:spcBef>
              <a:spcAft>
                <a:spcPts val="0"/>
              </a:spcAft>
              <a:buAutoNum type="arabicParenBoth"/>
            </a:pPr>
            <a:r>
              <a:rPr lang="en-US" sz="1300" smtClean="0">
                <a:latin typeface="Work Sans" panose="020B0604020202020204" charset="0"/>
              </a:rPr>
              <a:t>Cổng vào/ ra Digital:</a:t>
            </a:r>
          </a:p>
          <a:p>
            <a:pPr marL="742950" lvl="1" indent="-285750">
              <a:buFontTx/>
              <a:buChar char="-"/>
            </a:pPr>
            <a:r>
              <a:rPr lang="en-US" sz="1300" smtClean="0">
                <a:latin typeface="Work Sans" panose="020B0604020202020204" charset="0"/>
              </a:rPr>
              <a:t>2 </a:t>
            </a:r>
            <a:r>
              <a:rPr lang="en-US" sz="1300">
                <a:latin typeface="Work Sans" panose="020B0604020202020204" charset="0"/>
              </a:rPr>
              <a:t>chân Serial: 0 (RX) và 1 (TX</a:t>
            </a:r>
            <a:r>
              <a:rPr lang="en-US" sz="1300" smtClean="0">
                <a:latin typeface="Work Sans" panose="020B0604020202020204" charset="0"/>
              </a:rPr>
              <a:t>).</a:t>
            </a:r>
          </a:p>
          <a:p>
            <a:pPr marL="742950" lvl="1" indent="-285750">
              <a:buFontTx/>
              <a:buChar char="-"/>
            </a:pPr>
            <a:r>
              <a:rPr lang="en-US" sz="1300" smtClean="0">
                <a:latin typeface="Work Sans" panose="020B0604020202020204" charset="0"/>
              </a:rPr>
              <a:t>6 </a:t>
            </a:r>
            <a:r>
              <a:rPr lang="en-US" sz="1300">
                <a:latin typeface="Work Sans" panose="020B0604020202020204" charset="0"/>
              </a:rPr>
              <a:t>Chân PWM (~): 3, 5, 6, 9, 10, </a:t>
            </a:r>
            <a:r>
              <a:rPr lang="en-US" sz="1300" smtClean="0">
                <a:latin typeface="Work Sans" panose="020B0604020202020204" charset="0"/>
              </a:rPr>
              <a:t>11.</a:t>
            </a:r>
          </a:p>
          <a:p>
            <a:pPr marL="742950" lvl="1" indent="-285750">
              <a:buFontTx/>
              <a:buChar char="-"/>
            </a:pPr>
            <a:r>
              <a:rPr lang="en-US" sz="1300" smtClean="0">
                <a:latin typeface="Work Sans" panose="020B0604020202020204" charset="0"/>
              </a:rPr>
              <a:t>4 </a:t>
            </a:r>
            <a:r>
              <a:rPr lang="en-US" sz="1300">
                <a:latin typeface="Work Sans" panose="020B0604020202020204" charset="0"/>
              </a:rPr>
              <a:t>chân SPI: 10(SS), 11(MOSI), 12(MISO), 13 (SCK</a:t>
            </a:r>
            <a:r>
              <a:rPr lang="en-US" sz="1300" smtClean="0">
                <a:latin typeface="Work Sans" panose="020B0604020202020204" charset="0"/>
              </a:rPr>
              <a:t>).</a:t>
            </a:r>
          </a:p>
          <a:p>
            <a:pPr marL="742950" lvl="1" indent="-285750">
              <a:buFontTx/>
              <a:buChar char="-"/>
            </a:pPr>
            <a:r>
              <a:rPr lang="en-US" sz="1300" smtClean="0">
                <a:latin typeface="Work Sans" panose="020B0604020202020204" charset="0"/>
              </a:rPr>
              <a:t>1 </a:t>
            </a:r>
            <a:r>
              <a:rPr lang="en-US" sz="1300">
                <a:latin typeface="Work Sans" panose="020B0604020202020204" charset="0"/>
              </a:rPr>
              <a:t>chân LED: </a:t>
            </a:r>
            <a:r>
              <a:rPr lang="en-US" sz="1300" smtClean="0">
                <a:latin typeface="Work Sans" panose="020B0604020202020204" charset="0"/>
              </a:rPr>
              <a:t>13</a:t>
            </a:r>
          </a:p>
          <a:p>
            <a:pPr marL="342900" lvl="0" indent="-342900" algn="l" rtl="0">
              <a:spcBef>
                <a:spcPts val="600"/>
              </a:spcBef>
              <a:spcAft>
                <a:spcPts val="0"/>
              </a:spcAft>
              <a:buAutoNum type="arabicParenBoth"/>
            </a:pPr>
            <a:r>
              <a:rPr lang="en-US" sz="1300" smtClean="0">
                <a:latin typeface="Work Sans" panose="020B0604020202020204" charset="0"/>
              </a:rPr>
              <a:t>Chân Analog: A0 </a:t>
            </a:r>
            <a:endParaRPr lang="en-US" sz="1300" smtClean="0">
              <a:latin typeface="Work Sans" panose="020B0604020202020204" charset="0"/>
            </a:endParaRPr>
          </a:p>
          <a:p>
            <a:pPr marL="342900" lvl="0" indent="-342900" algn="l" rtl="0">
              <a:spcBef>
                <a:spcPts val="600"/>
              </a:spcBef>
              <a:spcAft>
                <a:spcPts val="0"/>
              </a:spcAft>
              <a:buAutoNum type="arabicParenBoth"/>
            </a:pPr>
            <a:r>
              <a:rPr lang="en-US" sz="1300" smtClean="0">
                <a:latin typeface="Work Sans" panose="020B0604020202020204" charset="0"/>
              </a:rPr>
              <a:t>Chân </a:t>
            </a:r>
            <a:r>
              <a:rPr lang="en-US" sz="1300" smtClean="0">
                <a:latin typeface="Work Sans" panose="020B0604020202020204" charset="0"/>
              </a:rPr>
              <a:t>năng </a:t>
            </a:r>
            <a:r>
              <a:rPr lang="en-US" sz="1300" smtClean="0">
                <a:latin typeface="Work Sans" panose="020B0604020202020204" charset="0"/>
              </a:rPr>
              <a:t>lượng: GND</a:t>
            </a:r>
            <a:r>
              <a:rPr lang="en-US" sz="1300" smtClean="0">
                <a:latin typeface="Work Sans" panose="020B0604020202020204" charset="0"/>
              </a:rPr>
              <a:t>, 5V, 3.3V, </a:t>
            </a:r>
            <a:r>
              <a:rPr lang="en-US" sz="1300" smtClean="0">
                <a:latin typeface="Work Sans" panose="020B0604020202020204" charset="0"/>
              </a:rPr>
              <a:t>Vin.</a:t>
            </a:r>
            <a:endParaRPr lang="en-US" sz="1300" smtClean="0">
              <a:latin typeface="Work Sans" panose="020B0604020202020204" charset="0"/>
            </a:endParaRPr>
          </a:p>
        </p:txBody>
      </p:sp>
      <p:sp>
        <p:nvSpPr>
          <p:cNvPr id="166" name="Google Shape;166;p21"/>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14" name="Google Shape;162;p21"/>
          <p:cNvSpPr txBox="1">
            <a:spLocks/>
          </p:cNvSpPr>
          <p:nvPr/>
        </p:nvSpPr>
        <p:spPr>
          <a:xfrm>
            <a:off x="405640" y="788223"/>
            <a:ext cx="3934191" cy="7511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1pPr>
            <a:lvl2pPr marL="914400" marR="0" lvl="1"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2pPr>
            <a:lvl3pPr marL="1371600" marR="0" lvl="2"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3pPr>
            <a:lvl4pPr marL="1828800" marR="0" lvl="3"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4pPr>
            <a:lvl5pPr marL="2286000" marR="0" lvl="4"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5pPr>
            <a:lvl6pPr marL="2743200" marR="0" lvl="5"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6pPr>
            <a:lvl7pPr marL="3200400" marR="0" lvl="6"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7pPr>
            <a:lvl8pPr marL="3657600" marR="0" lvl="7"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8pPr>
            <a:lvl9pPr marL="4114800" marR="0" lvl="8"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9pPr>
          </a:lstStyle>
          <a:p>
            <a:pPr marL="285750" indent="-285750">
              <a:buFontTx/>
              <a:buChar char="-"/>
            </a:pPr>
            <a:r>
              <a:rPr lang="en-US" sz="1300" smtClean="0">
                <a:latin typeface="Work Sans" panose="020B0604020202020204" charset="0"/>
              </a:rPr>
              <a:t>Giống thiết kế Arduino Uno.</a:t>
            </a:r>
          </a:p>
          <a:p>
            <a:pPr marL="285750" indent="-285750">
              <a:buFontTx/>
              <a:buChar char="-"/>
            </a:pPr>
            <a:r>
              <a:rPr lang="en-US" sz="1300" smtClean="0">
                <a:latin typeface="Work Sans" panose="020B0604020202020204" charset="0"/>
              </a:rPr>
              <a:t>Tập trung Module wifi Soc ESP8266.</a:t>
            </a:r>
          </a:p>
          <a:p>
            <a:pPr marL="285750" indent="-285750">
              <a:buFontTx/>
              <a:buChar char="-"/>
            </a:pPr>
            <a:r>
              <a:rPr lang="en-US" sz="1300" smtClean="0">
                <a:latin typeface="Work Sans" panose="020B0604020202020204" charset="0"/>
              </a:rPr>
              <a:t>Thu thập dữ liệu và điều khiển qua wifi.</a:t>
            </a:r>
            <a:endParaRPr lang="en-US" sz="1300" smtClean="0">
              <a:latin typeface="Work Sans" panose="020B0604020202020204" charset="0"/>
            </a:endParaRPr>
          </a:p>
        </p:txBody>
      </p:sp>
      <p:pic>
        <p:nvPicPr>
          <p:cNvPr id="4" name="Picture 3"/>
          <p:cNvPicPr>
            <a:picLocks noChangeAspect="1"/>
          </p:cNvPicPr>
          <p:nvPr/>
        </p:nvPicPr>
        <p:blipFill>
          <a:blip r:embed="rId3"/>
          <a:stretch>
            <a:fillRect/>
          </a:stretch>
        </p:blipFill>
        <p:spPr>
          <a:xfrm>
            <a:off x="5788494" y="661776"/>
            <a:ext cx="2919705" cy="3869489"/>
          </a:xfrm>
          <a:prstGeom prst="rect">
            <a:avLst/>
          </a:prstGeom>
        </p:spPr>
      </p:pic>
      <p:sp>
        <p:nvSpPr>
          <p:cNvPr id="15" name="Rectangle 2"/>
          <p:cNvSpPr>
            <a:spLocks noChangeArrowheads="1"/>
          </p:cNvSpPr>
          <p:nvPr/>
        </p:nvSpPr>
        <p:spPr bwMode="auto">
          <a:xfrm rot="5400000">
            <a:off x="5572827" y="2629283"/>
            <a:ext cx="1087437" cy="489566"/>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16" name="Text Box 3"/>
          <p:cNvSpPr txBox="1">
            <a:spLocks noChangeArrowheads="1"/>
          </p:cNvSpPr>
          <p:nvPr/>
        </p:nvSpPr>
        <p:spPr bwMode="auto">
          <a:xfrm>
            <a:off x="5820316" y="2397209"/>
            <a:ext cx="257175" cy="26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ts val="800"/>
              </a:spcAft>
              <a:buClrTx/>
              <a:buSzTx/>
              <a:buFontTx/>
              <a:buNone/>
              <a:tabLst/>
            </a:pPr>
            <a:r>
              <a:rPr kumimoji="0" lang="en-US" altLang="en-US" sz="1200" b="1" i="0" u="none" strike="noStrike" cap="none" normalizeH="0" baseline="0" smtClean="0">
                <a:ln>
                  <a:noFill/>
                </a:ln>
                <a:solidFill>
                  <a:srgbClr val="FF0000"/>
                </a:solidFill>
                <a:effectLst/>
                <a:latin typeface="Calibri" panose="020F0502020204030204" pitchFamily="34" charset="0"/>
              </a:rPr>
              <a:t>4</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7" name="Rectangle 2"/>
          <p:cNvSpPr>
            <a:spLocks noChangeArrowheads="1"/>
          </p:cNvSpPr>
          <p:nvPr/>
        </p:nvSpPr>
        <p:spPr bwMode="auto">
          <a:xfrm rot="5400000">
            <a:off x="6558523" y="3118014"/>
            <a:ext cx="1013393" cy="1052547"/>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18" name="Text Box 3"/>
          <p:cNvSpPr txBox="1">
            <a:spLocks noChangeArrowheads="1"/>
          </p:cNvSpPr>
          <p:nvPr/>
        </p:nvSpPr>
        <p:spPr bwMode="auto">
          <a:xfrm>
            <a:off x="6822024" y="3447153"/>
            <a:ext cx="257175" cy="26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ts val="800"/>
              </a:spcAft>
              <a:buClrTx/>
              <a:buSzTx/>
              <a:buFontTx/>
              <a:buNone/>
              <a:tabLst/>
            </a:pPr>
            <a:r>
              <a:rPr lang="en-US" altLang="en-US" sz="1200" b="1">
                <a:solidFill>
                  <a:srgbClr val="FF0000"/>
                </a:solidFill>
                <a:latin typeface="Calibri" panose="020F0502020204030204" pitchFamily="34" charset="0"/>
              </a:rPr>
              <a:t>1</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9" name="Text Box 3"/>
          <p:cNvSpPr txBox="1">
            <a:spLocks noChangeArrowheads="1"/>
          </p:cNvSpPr>
          <p:nvPr/>
        </p:nvSpPr>
        <p:spPr bwMode="auto">
          <a:xfrm>
            <a:off x="8140979" y="3005315"/>
            <a:ext cx="257175" cy="26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ts val="800"/>
              </a:spcAft>
              <a:buClrTx/>
              <a:buSzTx/>
              <a:buFontTx/>
              <a:buNone/>
              <a:tabLst/>
            </a:pPr>
            <a:r>
              <a:rPr lang="en-US" altLang="en-US" sz="1200" b="1" smtClean="0">
                <a:solidFill>
                  <a:srgbClr val="FF0000"/>
                </a:solidFill>
                <a:latin typeface="Calibri" panose="020F0502020204030204" pitchFamily="34" charset="0"/>
              </a:rPr>
              <a:t>2</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20" name="Text Box 3"/>
          <p:cNvSpPr txBox="1">
            <a:spLocks noChangeArrowheads="1"/>
          </p:cNvSpPr>
          <p:nvPr/>
        </p:nvSpPr>
        <p:spPr bwMode="auto">
          <a:xfrm>
            <a:off x="5998708" y="3762045"/>
            <a:ext cx="257175" cy="26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ts val="800"/>
              </a:spcAft>
              <a:buClrTx/>
              <a:buSzTx/>
              <a:buFontTx/>
              <a:buNone/>
              <a:tabLst/>
            </a:pPr>
            <a:r>
              <a:rPr lang="en-US" altLang="en-US" sz="1200" b="1">
                <a:solidFill>
                  <a:srgbClr val="FF0000"/>
                </a:solidFill>
                <a:latin typeface="Calibri" panose="020F0502020204030204" pitchFamily="34" charset="0"/>
              </a:rPr>
              <a:t>3</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21" name="Rectangle 2"/>
          <p:cNvSpPr>
            <a:spLocks noChangeArrowheads="1"/>
          </p:cNvSpPr>
          <p:nvPr/>
        </p:nvSpPr>
        <p:spPr bwMode="auto">
          <a:xfrm rot="5400000">
            <a:off x="5590855" y="3728061"/>
            <a:ext cx="946128" cy="384312"/>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
        <p:nvSpPr>
          <p:cNvPr id="22" name="Rectangle 2"/>
          <p:cNvSpPr>
            <a:spLocks noChangeArrowheads="1"/>
          </p:cNvSpPr>
          <p:nvPr/>
        </p:nvSpPr>
        <p:spPr bwMode="auto">
          <a:xfrm rot="5400000">
            <a:off x="7062450" y="2696008"/>
            <a:ext cx="2602389" cy="689107"/>
          </a:xfrm>
          <a:prstGeom prst="rect">
            <a:avLst/>
          </a:prstGeom>
          <a:noFill/>
          <a:ln w="19050">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68686"/>
                  </a:outerShdw>
                </a:effectLst>
              </a14:hiddenEffects>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1" name="Google Shape;161;p21"/>
          <p:cNvSpPr txBox="1">
            <a:spLocks noGrp="1"/>
          </p:cNvSpPr>
          <p:nvPr>
            <p:ph type="title"/>
          </p:nvPr>
        </p:nvSpPr>
        <p:spPr>
          <a:xfrm>
            <a:off x="354937" y="388127"/>
            <a:ext cx="5707215" cy="54729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000" smtClean="0"/>
              <a:t>CảM biến bụi SHRAP GP2Y10</a:t>
            </a:r>
            <a:endParaRPr sz="3000"/>
          </a:p>
        </p:txBody>
      </p:sp>
      <p:sp>
        <p:nvSpPr>
          <p:cNvPr id="166" name="Google Shape;166;p21"/>
          <p:cNvSpPr txBox="1">
            <a:spLocks noGrp="1"/>
          </p:cNvSpPr>
          <p:nvPr>
            <p:ph type="sldNum" idx="12"/>
          </p:nvPr>
        </p:nvSpPr>
        <p:spPr>
          <a:xfrm>
            <a:off x="8159499" y="439327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14" name="Google Shape;162;p21"/>
          <p:cNvSpPr txBox="1">
            <a:spLocks/>
          </p:cNvSpPr>
          <p:nvPr/>
        </p:nvSpPr>
        <p:spPr>
          <a:xfrm>
            <a:off x="354937" y="708684"/>
            <a:ext cx="6085334" cy="5525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1pPr>
            <a:lvl2pPr marL="914400" marR="0" lvl="1"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2pPr>
            <a:lvl3pPr marL="1371600" marR="0" lvl="2"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3pPr>
            <a:lvl4pPr marL="1828800" marR="0" lvl="3"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4pPr>
            <a:lvl5pPr marL="2286000" marR="0" lvl="4"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5pPr>
            <a:lvl6pPr marL="2743200" marR="0" lvl="5"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6pPr>
            <a:lvl7pPr marL="3200400" marR="0" lvl="6"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7pPr>
            <a:lvl8pPr marL="3657600" marR="0" lvl="7"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8pPr>
            <a:lvl9pPr marL="4114800" marR="0" lvl="8" indent="-355600" algn="l" rtl="0">
              <a:lnSpc>
                <a:spcPct val="100000"/>
              </a:lnSpc>
              <a:spcBef>
                <a:spcPts val="0"/>
              </a:spcBef>
              <a:spcAft>
                <a:spcPts val="0"/>
              </a:spcAft>
              <a:buClr>
                <a:schemeClr val="dk1"/>
              </a:buClr>
              <a:buSzPts val="2000"/>
              <a:buFont typeface="Work Sans Light"/>
              <a:buChar char="■"/>
              <a:defRPr sz="2000" b="0" i="0" u="none" strike="noStrike" cap="none">
                <a:solidFill>
                  <a:schemeClr val="dk1"/>
                </a:solidFill>
                <a:latin typeface="Work Sans Light"/>
                <a:ea typeface="Work Sans Light"/>
                <a:cs typeface="Work Sans Light"/>
                <a:sym typeface="Work Sans Light"/>
              </a:defRPr>
            </a:lvl9pPr>
          </a:lstStyle>
          <a:p>
            <a:pPr marL="0" indent="0">
              <a:buNone/>
            </a:pPr>
            <a:r>
              <a:rPr lang="en-US" sz="1300" smtClean="0">
                <a:latin typeface="Work Sans" panose="020B0604020202020204" charset="0"/>
              </a:rPr>
              <a:t>Cảm biến phát hiện bụi bằng cách sử dụng hệ thống cảm nhận quang học như nguồn sáng.</a:t>
            </a:r>
          </a:p>
        </p:txBody>
      </p:sp>
      <p:pic>
        <p:nvPicPr>
          <p:cNvPr id="15" name="Picture 14"/>
          <p:cNvPicPr/>
          <p:nvPr/>
        </p:nvPicPr>
        <p:blipFill>
          <a:blip r:embed="rId3"/>
          <a:stretch>
            <a:fillRect/>
          </a:stretch>
        </p:blipFill>
        <p:spPr>
          <a:xfrm>
            <a:off x="6506055" y="425079"/>
            <a:ext cx="2202144" cy="1548446"/>
          </a:xfrm>
          <a:prstGeom prst="rect">
            <a:avLst/>
          </a:prstGeom>
        </p:spPr>
      </p:pic>
      <p:sp>
        <p:nvSpPr>
          <p:cNvPr id="4" name="TextBox 3"/>
          <p:cNvSpPr txBox="1"/>
          <p:nvPr/>
        </p:nvSpPr>
        <p:spPr>
          <a:xfrm>
            <a:off x="6571839" y="1423681"/>
            <a:ext cx="236823" cy="261610"/>
          </a:xfrm>
          <a:prstGeom prst="rect">
            <a:avLst/>
          </a:prstGeom>
          <a:noFill/>
        </p:spPr>
        <p:txBody>
          <a:bodyPr wrap="square" rtlCol="0">
            <a:spAutoFit/>
          </a:bodyPr>
          <a:lstStyle/>
          <a:p>
            <a:r>
              <a:rPr lang="en-US" sz="1100" b="1" smtClean="0">
                <a:solidFill>
                  <a:srgbClr val="FF0000"/>
                </a:solidFill>
              </a:rPr>
              <a:t>1</a:t>
            </a:r>
            <a:endParaRPr lang="en-US" sz="1100" b="1">
              <a:solidFill>
                <a:srgbClr val="FF0000"/>
              </a:solidFill>
            </a:endParaRPr>
          </a:p>
        </p:txBody>
      </p:sp>
      <p:sp>
        <p:nvSpPr>
          <p:cNvPr id="16" name="TextBox 15"/>
          <p:cNvSpPr txBox="1"/>
          <p:nvPr/>
        </p:nvSpPr>
        <p:spPr>
          <a:xfrm>
            <a:off x="6690250" y="1419510"/>
            <a:ext cx="236823" cy="261610"/>
          </a:xfrm>
          <a:prstGeom prst="rect">
            <a:avLst/>
          </a:prstGeom>
          <a:noFill/>
        </p:spPr>
        <p:txBody>
          <a:bodyPr wrap="square" rtlCol="0">
            <a:spAutoFit/>
          </a:bodyPr>
          <a:lstStyle/>
          <a:p>
            <a:r>
              <a:rPr lang="en-US" sz="1100" b="1">
                <a:solidFill>
                  <a:srgbClr val="FF0000"/>
                </a:solidFill>
              </a:rPr>
              <a:t>2</a:t>
            </a:r>
          </a:p>
        </p:txBody>
      </p:sp>
      <p:sp>
        <p:nvSpPr>
          <p:cNvPr id="17" name="TextBox 16"/>
          <p:cNvSpPr txBox="1"/>
          <p:nvPr/>
        </p:nvSpPr>
        <p:spPr>
          <a:xfrm>
            <a:off x="6808661" y="1419510"/>
            <a:ext cx="236823" cy="261610"/>
          </a:xfrm>
          <a:prstGeom prst="rect">
            <a:avLst/>
          </a:prstGeom>
          <a:noFill/>
        </p:spPr>
        <p:txBody>
          <a:bodyPr wrap="square" rtlCol="0">
            <a:spAutoFit/>
          </a:bodyPr>
          <a:lstStyle/>
          <a:p>
            <a:r>
              <a:rPr lang="en-US" sz="1100" b="1">
                <a:solidFill>
                  <a:srgbClr val="FF0000"/>
                </a:solidFill>
              </a:rPr>
              <a:t>3</a:t>
            </a:r>
          </a:p>
        </p:txBody>
      </p:sp>
      <p:sp>
        <p:nvSpPr>
          <p:cNvPr id="18" name="TextBox 17"/>
          <p:cNvSpPr txBox="1"/>
          <p:nvPr/>
        </p:nvSpPr>
        <p:spPr>
          <a:xfrm>
            <a:off x="6909531" y="1415339"/>
            <a:ext cx="236823" cy="261610"/>
          </a:xfrm>
          <a:prstGeom prst="rect">
            <a:avLst/>
          </a:prstGeom>
          <a:noFill/>
        </p:spPr>
        <p:txBody>
          <a:bodyPr wrap="square" rtlCol="0">
            <a:spAutoFit/>
          </a:bodyPr>
          <a:lstStyle/>
          <a:p>
            <a:r>
              <a:rPr lang="en-US" sz="1100" b="1">
                <a:solidFill>
                  <a:srgbClr val="FF0000"/>
                </a:solidFill>
              </a:rPr>
              <a:t>4</a:t>
            </a:r>
          </a:p>
        </p:txBody>
      </p:sp>
      <p:sp>
        <p:nvSpPr>
          <p:cNvPr id="19" name="TextBox 18"/>
          <p:cNvSpPr txBox="1"/>
          <p:nvPr/>
        </p:nvSpPr>
        <p:spPr>
          <a:xfrm>
            <a:off x="7027941" y="1415339"/>
            <a:ext cx="236823" cy="261610"/>
          </a:xfrm>
          <a:prstGeom prst="rect">
            <a:avLst/>
          </a:prstGeom>
          <a:noFill/>
        </p:spPr>
        <p:txBody>
          <a:bodyPr wrap="square" rtlCol="0">
            <a:spAutoFit/>
          </a:bodyPr>
          <a:lstStyle/>
          <a:p>
            <a:r>
              <a:rPr lang="en-US" sz="1100" b="1">
                <a:solidFill>
                  <a:srgbClr val="FF0000"/>
                </a:solidFill>
              </a:rPr>
              <a:t>5</a:t>
            </a:r>
          </a:p>
        </p:txBody>
      </p:sp>
      <p:sp>
        <p:nvSpPr>
          <p:cNvPr id="20" name="TextBox 19"/>
          <p:cNvSpPr txBox="1"/>
          <p:nvPr/>
        </p:nvSpPr>
        <p:spPr>
          <a:xfrm>
            <a:off x="7128810" y="1406689"/>
            <a:ext cx="236823" cy="261610"/>
          </a:xfrm>
          <a:prstGeom prst="rect">
            <a:avLst/>
          </a:prstGeom>
          <a:noFill/>
        </p:spPr>
        <p:txBody>
          <a:bodyPr wrap="square" rtlCol="0">
            <a:spAutoFit/>
          </a:bodyPr>
          <a:lstStyle/>
          <a:p>
            <a:r>
              <a:rPr lang="en-US" sz="1100" b="1">
                <a:solidFill>
                  <a:srgbClr val="FF0000"/>
                </a:solidFill>
              </a:rPr>
              <a:t>6</a:t>
            </a:r>
          </a:p>
        </p:txBody>
      </p:sp>
      <p:graphicFrame>
        <p:nvGraphicFramePr>
          <p:cNvPr id="6" name="Table 5"/>
          <p:cNvGraphicFramePr>
            <a:graphicFrameLocks noGrp="1"/>
          </p:cNvGraphicFramePr>
          <p:nvPr>
            <p:extLst>
              <p:ext uri="{D42A27DB-BD31-4B8C-83A1-F6EECF244321}">
                <p14:modId xmlns:p14="http://schemas.microsoft.com/office/powerpoint/2010/main" val="1276632301"/>
              </p:ext>
            </p:extLst>
          </p:nvPr>
        </p:nvGraphicFramePr>
        <p:xfrm>
          <a:off x="406517" y="1423681"/>
          <a:ext cx="6064452" cy="3223276"/>
        </p:xfrm>
        <a:graphic>
          <a:graphicData uri="http://schemas.openxmlformats.org/drawingml/2006/table">
            <a:tbl>
              <a:tblPr firstRow="1" bandRow="1">
                <a:tableStyleId>{6438C236-F685-4306-AE5A-F72704CC4C12}</a:tableStyleId>
              </a:tblPr>
              <a:tblGrid>
                <a:gridCol w="678434"/>
                <a:gridCol w="1280147"/>
                <a:gridCol w="4105871"/>
              </a:tblGrid>
              <a:tr h="332756">
                <a:tc>
                  <a:txBody>
                    <a:bodyPr/>
                    <a:lstStyle/>
                    <a:p>
                      <a:pPr algn="ctr"/>
                      <a:r>
                        <a:rPr lang="en-US" sz="1300" smtClean="0">
                          <a:latin typeface="Work Sans" panose="020B0604020202020204" charset="0"/>
                        </a:rPr>
                        <a:t>Chân</a:t>
                      </a:r>
                      <a:endParaRPr lang="en-US" sz="1300">
                        <a:latin typeface="Work Sans" panose="020B0604020202020204" charset="0"/>
                      </a:endParaRPr>
                    </a:p>
                  </a:txBody>
                  <a:tcPr/>
                </a:tc>
                <a:tc>
                  <a:txBody>
                    <a:bodyPr/>
                    <a:lstStyle/>
                    <a:p>
                      <a:pPr algn="ctr"/>
                      <a:r>
                        <a:rPr lang="en-US" sz="1300" smtClean="0">
                          <a:latin typeface="Work Sans" panose="020B0604020202020204" charset="0"/>
                        </a:rPr>
                        <a:t>Tên</a:t>
                      </a:r>
                      <a:r>
                        <a:rPr lang="en-US" sz="1300" baseline="0" smtClean="0">
                          <a:latin typeface="Work Sans" panose="020B0604020202020204" charset="0"/>
                        </a:rPr>
                        <a:t> chân</a:t>
                      </a:r>
                      <a:endParaRPr lang="en-US" sz="1300">
                        <a:latin typeface="Work Sans" panose="020B0604020202020204" charset="0"/>
                      </a:endParaRPr>
                    </a:p>
                  </a:txBody>
                  <a:tcPr/>
                </a:tc>
                <a:tc>
                  <a:txBody>
                    <a:bodyPr/>
                    <a:lstStyle/>
                    <a:p>
                      <a:pPr algn="ctr"/>
                      <a:r>
                        <a:rPr lang="en-US" sz="1300" smtClean="0">
                          <a:latin typeface="Work Sans" panose="020B0604020202020204" charset="0"/>
                        </a:rPr>
                        <a:t>Công</a:t>
                      </a:r>
                      <a:r>
                        <a:rPr lang="en-US" sz="1300" baseline="0" smtClean="0">
                          <a:latin typeface="Work Sans" panose="020B0604020202020204" charset="0"/>
                        </a:rPr>
                        <a:t> dụng</a:t>
                      </a:r>
                      <a:endParaRPr lang="en-US" sz="1300">
                        <a:latin typeface="Work Sans" panose="020B0604020202020204" charset="0"/>
                      </a:endParaRPr>
                    </a:p>
                  </a:txBody>
                  <a:tcPr/>
                </a:tc>
              </a:tr>
              <a:tr h="370840">
                <a:tc>
                  <a:txBody>
                    <a:bodyPr/>
                    <a:lstStyle/>
                    <a:p>
                      <a:pPr algn="ctr"/>
                      <a:r>
                        <a:rPr lang="en-US" sz="1300" smtClean="0">
                          <a:latin typeface="Work Sans" panose="020B0604020202020204" charset="0"/>
                        </a:rPr>
                        <a:t>1</a:t>
                      </a:r>
                      <a:endParaRPr lang="en-US" sz="1300">
                        <a:latin typeface="Work Sans" panose="020B0604020202020204" charset="0"/>
                      </a:endParaRPr>
                    </a:p>
                  </a:txBody>
                  <a:tcPr/>
                </a:tc>
                <a:tc>
                  <a:txBody>
                    <a:bodyPr/>
                    <a:lstStyle/>
                    <a:p>
                      <a:pPr>
                        <a:lnSpc>
                          <a:spcPct val="150000"/>
                        </a:lnSpc>
                        <a:spcAft>
                          <a:spcPts val="0"/>
                        </a:spcAft>
                      </a:pPr>
                      <a:r>
                        <a:rPr lang="en-US" sz="1300">
                          <a:effectLst/>
                          <a:latin typeface="Work Sans" panose="020B0604020202020204" charset="0"/>
                          <a:ea typeface="Times New Roman" panose="02020603050405020304" pitchFamily="18" charset="0"/>
                          <a:cs typeface="Times New Roman" panose="02020603050405020304" pitchFamily="18" charset="0"/>
                        </a:rPr>
                        <a:t>V-LED</a:t>
                      </a:r>
                    </a:p>
                  </a:txBody>
                  <a:tcPr marL="68580" marR="68580" marT="0" marB="0" anchor="ctr"/>
                </a:tc>
                <a:tc>
                  <a:txBody>
                    <a:bodyPr/>
                    <a:lstStyle/>
                    <a:p>
                      <a:r>
                        <a:rPr lang="en-US" sz="1300" smtClean="0">
                          <a:latin typeface="Work Sans" panose="020B0604020202020204" charset="0"/>
                        </a:rPr>
                        <a:t>Cấp</a:t>
                      </a:r>
                      <a:r>
                        <a:rPr lang="en-US" sz="1300" baseline="0" smtClean="0">
                          <a:latin typeface="Work Sans" panose="020B0604020202020204" charset="0"/>
                        </a:rPr>
                        <a:t> nguồn 5V </a:t>
                      </a:r>
                      <a:endParaRPr lang="en-US" sz="1300">
                        <a:latin typeface="Work Sans" panose="020B0604020202020204" charset="0"/>
                      </a:endParaRPr>
                    </a:p>
                  </a:txBody>
                  <a:tcPr/>
                </a:tc>
              </a:tr>
              <a:tr h="370840">
                <a:tc>
                  <a:txBody>
                    <a:bodyPr/>
                    <a:lstStyle/>
                    <a:p>
                      <a:pPr algn="ctr"/>
                      <a:r>
                        <a:rPr lang="en-US" sz="1300" smtClean="0">
                          <a:latin typeface="Work Sans" panose="020B0604020202020204" charset="0"/>
                        </a:rPr>
                        <a:t>2</a:t>
                      </a:r>
                      <a:endParaRPr lang="en-US" sz="1300">
                        <a:latin typeface="Work Sans" panose="020B0604020202020204" charset="0"/>
                      </a:endParaRPr>
                    </a:p>
                  </a:txBody>
                  <a:tcPr/>
                </a:tc>
                <a:tc>
                  <a:txBody>
                    <a:bodyPr/>
                    <a:lstStyle/>
                    <a:p>
                      <a:pPr>
                        <a:lnSpc>
                          <a:spcPct val="150000"/>
                        </a:lnSpc>
                        <a:spcAft>
                          <a:spcPts val="0"/>
                        </a:spcAft>
                      </a:pPr>
                      <a:r>
                        <a:rPr lang="en-US" sz="1300">
                          <a:effectLst/>
                          <a:latin typeface="Work Sans" panose="020B0604020202020204" charset="0"/>
                          <a:ea typeface="Times New Roman" panose="02020603050405020304" pitchFamily="18" charset="0"/>
                          <a:cs typeface="Times New Roman" panose="02020603050405020304" pitchFamily="18" charset="0"/>
                        </a:rPr>
                        <a:t>LED – GND</a:t>
                      </a:r>
                    </a:p>
                  </a:txBody>
                  <a:tcPr marL="68580" marR="68580" marT="0" marB="0" anchor="ctr"/>
                </a:tc>
                <a:tc>
                  <a:txBody>
                    <a:bodyPr/>
                    <a:lstStyle/>
                    <a:p>
                      <a:r>
                        <a:rPr lang="en-US" sz="1300" smtClean="0">
                          <a:latin typeface="Work Sans" panose="020B0604020202020204" charset="0"/>
                        </a:rPr>
                        <a:t>Chân cấp nguồn âm của LED</a:t>
                      </a:r>
                      <a:endParaRPr lang="en-US" sz="1300">
                        <a:latin typeface="Work Sans" panose="020B0604020202020204" charset="0"/>
                      </a:endParaRPr>
                    </a:p>
                  </a:txBody>
                  <a:tcPr/>
                </a:tc>
              </a:tr>
              <a:tr h="370840">
                <a:tc>
                  <a:txBody>
                    <a:bodyPr/>
                    <a:lstStyle/>
                    <a:p>
                      <a:pPr algn="ctr"/>
                      <a:r>
                        <a:rPr lang="en-US" sz="1300" smtClean="0">
                          <a:latin typeface="Work Sans" panose="020B0604020202020204" charset="0"/>
                        </a:rPr>
                        <a:t>3</a:t>
                      </a:r>
                      <a:endParaRPr lang="en-US" sz="1300">
                        <a:latin typeface="Work Sans" panose="020B0604020202020204" charset="0"/>
                      </a:endParaRPr>
                    </a:p>
                  </a:txBody>
                  <a:tcPr/>
                </a:tc>
                <a:tc>
                  <a:txBody>
                    <a:bodyPr/>
                    <a:lstStyle/>
                    <a:p>
                      <a:pPr>
                        <a:lnSpc>
                          <a:spcPct val="150000"/>
                        </a:lnSpc>
                        <a:spcAft>
                          <a:spcPts val="0"/>
                        </a:spcAft>
                      </a:pPr>
                      <a:r>
                        <a:rPr lang="en-US" sz="1300">
                          <a:effectLst/>
                          <a:latin typeface="Work Sans" panose="020B0604020202020204" charset="0"/>
                          <a:ea typeface="Times New Roman" panose="02020603050405020304" pitchFamily="18" charset="0"/>
                          <a:cs typeface="Times New Roman" panose="02020603050405020304" pitchFamily="18" charset="0"/>
                        </a:rPr>
                        <a:t>LED</a:t>
                      </a:r>
                    </a:p>
                  </a:txBody>
                  <a:tcPr marL="68580" marR="68580" marT="0" marB="0" anchor="ctr"/>
                </a:tc>
                <a:tc>
                  <a:txBody>
                    <a:bodyPr/>
                    <a:lstStyle/>
                    <a:p>
                      <a:r>
                        <a:rPr lang="en-US" sz="1300" smtClean="0">
                          <a:latin typeface="Work Sans" panose="020B0604020202020204" charset="0"/>
                        </a:rPr>
                        <a:t>Chân sử dụng để bật LED phát ra ánh sáng hồng ngoại</a:t>
                      </a:r>
                      <a:endParaRPr lang="en-US" sz="1300">
                        <a:latin typeface="Work Sans" panose="020B0604020202020204" charset="0"/>
                      </a:endParaRPr>
                    </a:p>
                  </a:txBody>
                  <a:tcPr/>
                </a:tc>
              </a:tr>
              <a:tr h="370840">
                <a:tc>
                  <a:txBody>
                    <a:bodyPr/>
                    <a:lstStyle/>
                    <a:p>
                      <a:pPr algn="ctr"/>
                      <a:r>
                        <a:rPr lang="en-US" sz="1300" smtClean="0">
                          <a:latin typeface="Work Sans" panose="020B0604020202020204" charset="0"/>
                        </a:rPr>
                        <a:t>4</a:t>
                      </a:r>
                      <a:endParaRPr lang="en-US" sz="1300">
                        <a:latin typeface="Work Sans" panose="020B0604020202020204" charset="0"/>
                      </a:endParaRPr>
                    </a:p>
                  </a:txBody>
                  <a:tcPr/>
                </a:tc>
                <a:tc>
                  <a:txBody>
                    <a:bodyPr/>
                    <a:lstStyle/>
                    <a:p>
                      <a:pPr>
                        <a:lnSpc>
                          <a:spcPct val="150000"/>
                        </a:lnSpc>
                        <a:spcAft>
                          <a:spcPts val="0"/>
                        </a:spcAft>
                      </a:pPr>
                      <a:r>
                        <a:rPr lang="en-US" sz="1300">
                          <a:effectLst/>
                          <a:latin typeface="Work Sans" panose="020B0604020202020204" charset="0"/>
                          <a:ea typeface="Times New Roman" panose="02020603050405020304" pitchFamily="18" charset="0"/>
                          <a:cs typeface="Times New Roman" panose="02020603050405020304" pitchFamily="18" charset="0"/>
                        </a:rPr>
                        <a:t>S-GND</a:t>
                      </a:r>
                    </a:p>
                  </a:txBody>
                  <a:tcPr marL="68580" marR="68580" marT="0" marB="0" anchor="ctr"/>
                </a:tc>
                <a:tc>
                  <a:txBody>
                    <a:bodyPr/>
                    <a:lstStyle/>
                    <a:p>
                      <a:r>
                        <a:rPr lang="en-US" sz="1300" smtClean="0">
                          <a:latin typeface="Work Sans" panose="020B0604020202020204" charset="0"/>
                        </a:rPr>
                        <a:t>Chân nối đất của cảm biến bụi quang GP2Y1014AU0F</a:t>
                      </a:r>
                      <a:endParaRPr lang="en-US" sz="1300">
                        <a:latin typeface="Work Sans" panose="020B0604020202020204" charset="0"/>
                      </a:endParaRPr>
                    </a:p>
                  </a:txBody>
                  <a:tcPr/>
                </a:tc>
              </a:tr>
              <a:tr h="370840">
                <a:tc>
                  <a:txBody>
                    <a:bodyPr/>
                    <a:lstStyle/>
                    <a:p>
                      <a:pPr algn="ctr"/>
                      <a:r>
                        <a:rPr lang="en-US" sz="1300" smtClean="0">
                          <a:latin typeface="Work Sans" panose="020B0604020202020204" charset="0"/>
                        </a:rPr>
                        <a:t>5</a:t>
                      </a:r>
                      <a:endParaRPr lang="en-US" sz="1300">
                        <a:latin typeface="Work Sans" panose="020B0604020202020204" charset="0"/>
                      </a:endParaRPr>
                    </a:p>
                  </a:txBody>
                  <a:tcPr/>
                </a:tc>
                <a:tc>
                  <a:txBody>
                    <a:bodyPr/>
                    <a:lstStyle/>
                    <a:p>
                      <a:pPr>
                        <a:lnSpc>
                          <a:spcPct val="150000"/>
                        </a:lnSpc>
                        <a:spcAft>
                          <a:spcPts val="0"/>
                        </a:spcAft>
                      </a:pPr>
                      <a:r>
                        <a:rPr lang="en-US" sz="1300">
                          <a:effectLst/>
                          <a:latin typeface="Work Sans" panose="020B0604020202020204" charset="0"/>
                          <a:ea typeface="Times New Roman" panose="02020603050405020304" pitchFamily="18" charset="0"/>
                          <a:cs typeface="Times New Roman" panose="02020603050405020304" pitchFamily="18" charset="0"/>
                        </a:rPr>
                        <a:t>VOUT</a:t>
                      </a:r>
                    </a:p>
                  </a:txBody>
                  <a:tcPr marL="68580" marR="68580" marT="0" marB="0" anchor="ctr"/>
                </a:tc>
                <a:tc>
                  <a:txBody>
                    <a:bodyPr/>
                    <a:lstStyle/>
                    <a:p>
                      <a:r>
                        <a:rPr lang="vi-VN" sz="1300" smtClean="0">
                          <a:latin typeface="Work Sans" panose="020B0604020202020204" charset="0"/>
                        </a:rPr>
                        <a:t>Chân này tạo ra các xung điện áp ở dạng tín hiệu tương tự (analog) tỉ lệ với lưu lượng bụi.</a:t>
                      </a:r>
                      <a:endParaRPr lang="en-US" sz="1300">
                        <a:latin typeface="Work Sans" panose="020B0604020202020204" charset="0"/>
                      </a:endParaRPr>
                    </a:p>
                  </a:txBody>
                  <a:tcPr/>
                </a:tc>
              </a:tr>
              <a:tr h="370840">
                <a:tc>
                  <a:txBody>
                    <a:bodyPr/>
                    <a:lstStyle/>
                    <a:p>
                      <a:pPr algn="ctr"/>
                      <a:r>
                        <a:rPr lang="en-US" sz="1300" smtClean="0">
                          <a:latin typeface="Work Sans" panose="020B0604020202020204" charset="0"/>
                        </a:rPr>
                        <a:t>6</a:t>
                      </a:r>
                      <a:endParaRPr lang="en-US" sz="1300">
                        <a:latin typeface="Work Sans" panose="020B0604020202020204" charset="0"/>
                      </a:endParaRPr>
                    </a:p>
                  </a:txBody>
                  <a:tcPr/>
                </a:tc>
                <a:tc>
                  <a:txBody>
                    <a:bodyPr/>
                    <a:lstStyle/>
                    <a:p>
                      <a:pPr>
                        <a:lnSpc>
                          <a:spcPct val="150000"/>
                        </a:lnSpc>
                        <a:spcAft>
                          <a:spcPts val="0"/>
                        </a:spcAft>
                      </a:pPr>
                      <a:r>
                        <a:rPr lang="en-US" sz="1300">
                          <a:effectLst/>
                          <a:latin typeface="Work Sans" panose="020B0604020202020204" charset="0"/>
                          <a:ea typeface="Times New Roman" panose="02020603050405020304" pitchFamily="18" charset="0"/>
                          <a:cs typeface="Times New Roman" panose="02020603050405020304" pitchFamily="18" charset="0"/>
                        </a:rPr>
                        <a:t>VCC</a:t>
                      </a:r>
                    </a:p>
                  </a:txBody>
                  <a:tcPr marL="68580" marR="68580" marT="0" marB="0" anchor="ctr"/>
                </a:tc>
                <a:tc>
                  <a:txBody>
                    <a:bodyPr/>
                    <a:lstStyle/>
                    <a:p>
                      <a:r>
                        <a:rPr lang="en-US" sz="1300" smtClean="0">
                          <a:latin typeface="Work Sans" panose="020B0604020202020204" charset="0"/>
                        </a:rPr>
                        <a:t>Chân VCC cấp nguồn cho cảm biến bụi quang học và điện áp hoạt động nằm trong khoảng từ 4,5V đến 5V</a:t>
                      </a:r>
                      <a:endParaRPr lang="en-US" sz="1300">
                        <a:latin typeface="Work Sans" panose="020B0604020202020204" charset="0"/>
                      </a:endParaRPr>
                    </a:p>
                  </a:txBody>
                  <a:tcPr/>
                </a:tc>
              </a:tr>
            </a:tbl>
          </a:graphicData>
        </a:graphic>
      </p:graphicFrame>
    </p:spTree>
    <p:extLst>
      <p:ext uri="{BB962C8B-B14F-4D97-AF65-F5344CB8AC3E}">
        <p14:creationId xmlns:p14="http://schemas.microsoft.com/office/powerpoint/2010/main" val="3310319159"/>
      </p:ext>
    </p:extLst>
  </p:cSld>
  <p:clrMapOvr>
    <a:masterClrMapping/>
  </p:clrMapOvr>
  <p:timing>
    <p:tnLst>
      <p:par>
        <p:cTn id="1" dur="indefinite" restart="never" nodeType="tmRoot"/>
      </p:par>
    </p:tnLst>
  </p:timing>
</p:sld>
</file>

<file path=ppt/theme/theme1.xml><?xml version="1.0" encoding="utf-8"?>
<a:theme xmlns:a="http://schemas.openxmlformats.org/drawingml/2006/main" name="Jacquenetta template">
  <a:themeElements>
    <a:clrScheme name="Custom 347">
      <a:dk1>
        <a:srgbClr val="000000"/>
      </a:dk1>
      <a:lt1>
        <a:srgbClr val="FFFFFF"/>
      </a:lt1>
      <a:dk2>
        <a:srgbClr val="666666"/>
      </a:dk2>
      <a:lt2>
        <a:srgbClr val="F3F3F3"/>
      </a:lt2>
      <a:accent1>
        <a:srgbClr val="000000"/>
      </a:accent1>
      <a:accent2>
        <a:srgbClr val="666666"/>
      </a:accent2>
      <a:accent3>
        <a:srgbClr val="999999"/>
      </a:accent3>
      <a:accent4>
        <a:srgbClr val="CCCCCC"/>
      </a:accent4>
      <a:accent5>
        <a:srgbClr val="EFEFEF"/>
      </a:accent5>
      <a:accent6>
        <a:srgbClr val="F6B26B"/>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1071</TotalTime>
  <Words>508</Words>
  <Application>Microsoft Office PowerPoint</Application>
  <PresentationFormat>On-screen Show (16:9)</PresentationFormat>
  <Paragraphs>109</Paragraphs>
  <Slides>15</Slides>
  <Notes>14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Work Sans</vt:lpstr>
      <vt:lpstr>Work Sans Light</vt:lpstr>
      <vt:lpstr>Calibri</vt:lpstr>
      <vt:lpstr>Times New Roman</vt:lpstr>
      <vt:lpstr>Jacquenetta template</vt:lpstr>
      <vt:lpstr>IoT HỆ THỐNG GIÁM SÁT Ô NHIỄM KHÔNG KHÍ</vt:lpstr>
      <vt:lpstr>4 PHẦN</vt:lpstr>
      <vt:lpstr>TỔNG QUAN</vt:lpstr>
      <vt:lpstr> IoT – Hệ thống giám sát ô nhiễm môi trường. </vt:lpstr>
      <vt:lpstr>CƠ SỞ LÝ THUYẾT</vt:lpstr>
      <vt:lpstr>Internet of Things (IoT) Internet vạn vật. Hệ thống thiết bị tính toán máy móc cơ khí và kỹ thuật số hoặc con người liên quan đến nhau và khả năng truyền dữ liệu qua mạng mà không yêu cầu tương tác giữ người và máy tính.</vt:lpstr>
      <vt:lpstr>MÔ PHỎNG THIẾT BỊ</vt:lpstr>
      <vt:lpstr>WEMOS D1 R2</vt:lpstr>
      <vt:lpstr>CảM biến bụi SHRAP GP2Y10</vt:lpstr>
      <vt:lpstr>PowerPoint Presentation</vt:lpstr>
      <vt:lpstr>PowerPoint Presentation</vt:lpstr>
      <vt:lpstr>PowerPoint Presentation</vt:lpstr>
      <vt:lpstr>DEMO</vt:lpstr>
      <vt:lpstr>PowerPoint Presentation</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xưởng lương</dc:creator>
  <cp:lastModifiedBy>Microsoft account</cp:lastModifiedBy>
  <cp:revision>55</cp:revision>
  <dcterms:modified xsi:type="dcterms:W3CDTF">2022-12-22T04:01:24Z</dcterms:modified>
</cp:coreProperties>
</file>